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73" r:id="rId2"/>
  </p:sldMasterIdLst>
  <p:notesMasterIdLst>
    <p:notesMasterId r:id="rId18"/>
  </p:notesMasterIdLst>
  <p:sldIdLst>
    <p:sldId id="271" r:id="rId3"/>
    <p:sldId id="272" r:id="rId4"/>
    <p:sldId id="258" r:id="rId5"/>
    <p:sldId id="259" r:id="rId6"/>
    <p:sldId id="260" r:id="rId7"/>
    <p:sldId id="261" r:id="rId8"/>
    <p:sldId id="262" r:id="rId9"/>
    <p:sldId id="273" r:id="rId10"/>
    <p:sldId id="264" r:id="rId11"/>
    <p:sldId id="265" r:id="rId12"/>
    <p:sldId id="266" r:id="rId13"/>
    <p:sldId id="267" r:id="rId14"/>
    <p:sldId id="268" r:id="rId15"/>
    <p:sldId id="269" r:id="rId16"/>
    <p:sldId id="270" r:id="rId17"/>
  </p:sldIdLst>
  <p:sldSz cx="12193588" cy="6858000"/>
  <p:notesSz cx="6858000" cy="9144000"/>
  <p:defaultTextStyle>
    <a:defPPr>
      <a:defRPr lang="en-GB"/>
    </a:defPPr>
    <a:lvl1pPr algn="l"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2" y="10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1AD1A9FF-D265-7AFA-87B1-1551ECDDAF31}"/>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4" name="Rectangle 2">
            <a:extLst>
              <a:ext uri="{FF2B5EF4-FFF2-40B4-BE49-F238E27FC236}">
                <a16:creationId xmlns:a16="http://schemas.microsoft.com/office/drawing/2014/main" id="{385446C0-D2BD-2502-1EB3-336BFC22EA0E}"/>
              </a:ext>
            </a:extLst>
          </p:cNvPr>
          <p:cNvSpPr>
            <a:spLocks noGrp="1" noRot="1" noChangeAspect="1" noChangeArrowheads="1"/>
          </p:cNvSpPr>
          <p:nvPr>
            <p:ph type="sldImg"/>
          </p:nvPr>
        </p:nvSpPr>
        <p:spPr bwMode="auto">
          <a:xfrm>
            <a:off x="215900" y="812800"/>
            <a:ext cx="7124700" cy="400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5" name="Rectangle 3">
            <a:extLst>
              <a:ext uri="{FF2B5EF4-FFF2-40B4-BE49-F238E27FC236}">
                <a16:creationId xmlns:a16="http://schemas.microsoft.com/office/drawing/2014/main" id="{6FC1D43C-9D70-253F-3650-B346E143B06F}"/>
              </a:ext>
            </a:extLst>
          </p:cNvPr>
          <p:cNvSpPr>
            <a:spLocks noGrp="1" noChangeArrowheads="1"/>
          </p:cNvSpPr>
          <p:nvPr>
            <p:ph type="body"/>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s-ES" altLang="es-ES"/>
          </a:p>
        </p:txBody>
      </p:sp>
      <p:sp>
        <p:nvSpPr>
          <p:cNvPr id="3076" name="Rectangle 4">
            <a:extLst>
              <a:ext uri="{FF2B5EF4-FFF2-40B4-BE49-F238E27FC236}">
                <a16:creationId xmlns:a16="http://schemas.microsoft.com/office/drawing/2014/main" id="{78096A3B-5C8D-4362-C9B6-2287064D6D62}"/>
              </a:ext>
            </a:extLst>
          </p:cNvPr>
          <p:cNvSpPr>
            <a:spLocks noGrp="1" noChangeArrowheads="1"/>
          </p:cNvSpPr>
          <p:nvPr>
            <p:ph type="hdr"/>
          </p:nvPr>
        </p:nvSpPr>
        <p:spPr bwMode="auto">
          <a:xfrm>
            <a:off x="0" y="0"/>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3077" name="Rectangle 5">
            <a:extLst>
              <a:ext uri="{FF2B5EF4-FFF2-40B4-BE49-F238E27FC236}">
                <a16:creationId xmlns:a16="http://schemas.microsoft.com/office/drawing/2014/main" id="{761C92F5-F3D7-52B4-085E-A5371BD99FEB}"/>
              </a:ext>
            </a:extLst>
          </p:cNvPr>
          <p:cNvSpPr>
            <a:spLocks noGrp="1" noChangeArrowheads="1"/>
          </p:cNvSpPr>
          <p:nvPr>
            <p:ph type="dt"/>
          </p:nvPr>
        </p:nvSpPr>
        <p:spPr bwMode="auto">
          <a:xfrm>
            <a:off x="4278313" y="0"/>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3078" name="Rectangle 6">
            <a:extLst>
              <a:ext uri="{FF2B5EF4-FFF2-40B4-BE49-F238E27FC236}">
                <a16:creationId xmlns:a16="http://schemas.microsoft.com/office/drawing/2014/main" id="{2E11E37C-9FB1-57F0-EC52-3D6D2E18468F}"/>
              </a:ext>
            </a:extLst>
          </p:cNvPr>
          <p:cNvSpPr>
            <a:spLocks noGrp="1" noChangeArrowheads="1"/>
          </p:cNvSpPr>
          <p:nvPr>
            <p:ph type="ftr"/>
          </p:nvPr>
        </p:nvSpPr>
        <p:spPr bwMode="auto">
          <a:xfrm>
            <a:off x="0" y="10156825"/>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3079" name="Rectangle 7">
            <a:extLst>
              <a:ext uri="{FF2B5EF4-FFF2-40B4-BE49-F238E27FC236}">
                <a16:creationId xmlns:a16="http://schemas.microsoft.com/office/drawing/2014/main" id="{A34D092E-3DB5-3C89-D310-5C81C433AA9F}"/>
              </a:ext>
            </a:extLst>
          </p:cNvPr>
          <p:cNvSpPr>
            <a:spLocks noGrp="1" noChangeArrowheads="1"/>
          </p:cNvSpPr>
          <p:nvPr>
            <p:ph type="sldNum"/>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anose="02020603050405020304" pitchFamily="18" charset="0"/>
                <a:cs typeface="Segoe UI" panose="020B0502040204020203" pitchFamily="34" charset="0"/>
              </a:defRPr>
            </a:lvl1pPr>
          </a:lstStyle>
          <a:p>
            <a:fld id="{0A7478B5-CC60-4ECD-BA98-D0BE24244B9C}" type="slidenum">
              <a:rPr lang="es-ES" altLang="es-ES"/>
              <a:pPr/>
              <a:t>‹Nº›</a:t>
            </a:fld>
            <a:endParaRPr lang="es-ES" altLang="es-E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1525" cy="4005263"/>
          </a:xfrm>
        </p:spPr>
      </p:sp>
      <p:sp>
        <p:nvSpPr>
          <p:cNvPr id="3" name="Notes Placeholder 2"/>
          <p:cNvSpPr>
            <a:spLocks noGrp="1"/>
          </p:cNvSpPr>
          <p:nvPr>
            <p:ph type="body" idx="1"/>
          </p:nvPr>
        </p:nvSpPr>
        <p:spPr/>
        <p:txBody>
          <a:bodyPr/>
          <a:lstStyle/>
          <a:p>
            <a:endParaRPr lang="en-US" b="0" i="0" dirty="0">
              <a:solidFill>
                <a:srgbClr val="595959"/>
              </a:solidFill>
              <a:effectLst/>
              <a:latin typeface="Asap"/>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A9ECA3-4928-4AB9-AC65-D2D005D9E8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98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A490F15-FCA7-CA78-239D-D6BB899374CA}"/>
              </a:ext>
            </a:extLst>
          </p:cNvPr>
          <p:cNvSpPr>
            <a:spLocks noGrp="1" noChangeArrowheads="1"/>
          </p:cNvSpPr>
          <p:nvPr>
            <p:ph type="sldNum"/>
          </p:nvPr>
        </p:nvSpPr>
        <p:spPr>
          <a:ln/>
        </p:spPr>
        <p:txBody>
          <a:bodyPr/>
          <a:lstStyle/>
          <a:p>
            <a:fld id="{A179084E-DA34-4F53-8FD1-4910316B4E05}" type="slidenum">
              <a:rPr lang="es-ES" altLang="es-ES"/>
              <a:pPr/>
              <a:t>12</a:t>
            </a:fld>
            <a:endParaRPr lang="es-ES" altLang="es-ES"/>
          </a:p>
        </p:txBody>
      </p:sp>
      <p:sp>
        <p:nvSpPr>
          <p:cNvPr id="30721" name="Rectangle 1">
            <a:extLst>
              <a:ext uri="{FF2B5EF4-FFF2-40B4-BE49-F238E27FC236}">
                <a16:creationId xmlns:a16="http://schemas.microsoft.com/office/drawing/2014/main" id="{A5A70A05-669C-78D9-E84F-D29960DD873F}"/>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7F5086B5-EFB4-EC47-95DC-25A39C0BB8F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B3CE7E2-C3CB-D30A-B32F-312FE23DF177}"/>
              </a:ext>
            </a:extLst>
          </p:cNvPr>
          <p:cNvSpPr>
            <a:spLocks noGrp="1" noChangeArrowheads="1"/>
          </p:cNvSpPr>
          <p:nvPr>
            <p:ph type="sldNum"/>
          </p:nvPr>
        </p:nvSpPr>
        <p:spPr>
          <a:ln/>
        </p:spPr>
        <p:txBody>
          <a:bodyPr/>
          <a:lstStyle/>
          <a:p>
            <a:fld id="{4FB32A86-D586-411A-99A3-E5DD1D7E593F}" type="slidenum">
              <a:rPr lang="es-ES" altLang="es-ES"/>
              <a:pPr/>
              <a:t>13</a:t>
            </a:fld>
            <a:endParaRPr lang="es-ES" altLang="es-ES"/>
          </a:p>
        </p:txBody>
      </p:sp>
      <p:sp>
        <p:nvSpPr>
          <p:cNvPr id="31745" name="Rectangle 1">
            <a:extLst>
              <a:ext uri="{FF2B5EF4-FFF2-40B4-BE49-F238E27FC236}">
                <a16:creationId xmlns:a16="http://schemas.microsoft.com/office/drawing/2014/main" id="{2D5AB2E4-860C-9601-A6B1-FA1E0A3BF13C}"/>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a:extLst>
              <a:ext uri="{FF2B5EF4-FFF2-40B4-BE49-F238E27FC236}">
                <a16:creationId xmlns:a16="http://schemas.microsoft.com/office/drawing/2014/main" id="{CFD95020-4459-D488-FE47-A7EFBE888555}"/>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543E13B-7CD9-FD93-350E-28902FAEC20C}"/>
              </a:ext>
            </a:extLst>
          </p:cNvPr>
          <p:cNvSpPr>
            <a:spLocks noGrp="1" noChangeArrowheads="1"/>
          </p:cNvSpPr>
          <p:nvPr>
            <p:ph type="sldNum"/>
          </p:nvPr>
        </p:nvSpPr>
        <p:spPr>
          <a:ln/>
        </p:spPr>
        <p:txBody>
          <a:bodyPr/>
          <a:lstStyle/>
          <a:p>
            <a:fld id="{4A5123B8-7B93-4167-B8BB-C78D7A27653B}" type="slidenum">
              <a:rPr lang="es-ES" altLang="es-ES"/>
              <a:pPr/>
              <a:t>14</a:t>
            </a:fld>
            <a:endParaRPr lang="es-ES" altLang="es-ES"/>
          </a:p>
        </p:txBody>
      </p:sp>
      <p:sp>
        <p:nvSpPr>
          <p:cNvPr id="32769" name="Rectangle 1">
            <a:extLst>
              <a:ext uri="{FF2B5EF4-FFF2-40B4-BE49-F238E27FC236}">
                <a16:creationId xmlns:a16="http://schemas.microsoft.com/office/drawing/2014/main" id="{71228F7E-0C00-68E8-7729-C69535EA8DE9}"/>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48A346F9-0F04-473D-8DC0-CE95CA83C81E}"/>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458C2F2-5836-912C-A394-BB6622612C7A}"/>
              </a:ext>
            </a:extLst>
          </p:cNvPr>
          <p:cNvSpPr>
            <a:spLocks noGrp="1" noChangeArrowheads="1"/>
          </p:cNvSpPr>
          <p:nvPr>
            <p:ph type="sldNum"/>
          </p:nvPr>
        </p:nvSpPr>
        <p:spPr>
          <a:ln/>
        </p:spPr>
        <p:txBody>
          <a:bodyPr/>
          <a:lstStyle/>
          <a:p>
            <a:fld id="{45A89A78-0638-4249-A04D-52B0D138D099}" type="slidenum">
              <a:rPr lang="es-ES" altLang="es-ES"/>
              <a:pPr/>
              <a:t>15</a:t>
            </a:fld>
            <a:endParaRPr lang="es-ES" altLang="es-ES"/>
          </a:p>
        </p:txBody>
      </p:sp>
      <p:sp>
        <p:nvSpPr>
          <p:cNvPr id="33793" name="Rectangle 1">
            <a:extLst>
              <a:ext uri="{FF2B5EF4-FFF2-40B4-BE49-F238E27FC236}">
                <a16:creationId xmlns:a16="http://schemas.microsoft.com/office/drawing/2014/main" id="{9FD836E0-3F0B-F53E-623E-8E72B493DB2C}"/>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6CF37EAF-FBC4-EF26-BC56-54C47F8EEC3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26864C3-94F2-3BC1-0C69-BC902BF5039C}"/>
              </a:ext>
            </a:extLst>
          </p:cNvPr>
          <p:cNvSpPr>
            <a:spLocks noGrp="1" noChangeArrowheads="1"/>
          </p:cNvSpPr>
          <p:nvPr>
            <p:ph type="sldNum"/>
          </p:nvPr>
        </p:nvSpPr>
        <p:spPr>
          <a:ln/>
        </p:spPr>
        <p:txBody>
          <a:bodyPr/>
          <a:lstStyle/>
          <a:p>
            <a:fld id="{C3DC2ABC-910D-429B-96A3-842A259ABDE4}" type="slidenum">
              <a:rPr lang="es-ES" altLang="es-ES"/>
              <a:pPr/>
              <a:t>3</a:t>
            </a:fld>
            <a:endParaRPr lang="es-ES" altLang="es-ES"/>
          </a:p>
        </p:txBody>
      </p:sp>
      <p:sp>
        <p:nvSpPr>
          <p:cNvPr id="21505" name="Rectangle 1">
            <a:extLst>
              <a:ext uri="{FF2B5EF4-FFF2-40B4-BE49-F238E27FC236}">
                <a16:creationId xmlns:a16="http://schemas.microsoft.com/office/drawing/2014/main" id="{03B32316-CF73-BD0D-9CC9-B0127C3F2267}"/>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a:extLst>
              <a:ext uri="{FF2B5EF4-FFF2-40B4-BE49-F238E27FC236}">
                <a16:creationId xmlns:a16="http://schemas.microsoft.com/office/drawing/2014/main" id="{76B52ACC-AF9D-5933-C32B-0197EA6CBDC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28751D5-68BC-41D1-5A9B-AAB997ACB27C}"/>
              </a:ext>
            </a:extLst>
          </p:cNvPr>
          <p:cNvSpPr>
            <a:spLocks noGrp="1" noChangeArrowheads="1"/>
          </p:cNvSpPr>
          <p:nvPr>
            <p:ph type="sldNum"/>
          </p:nvPr>
        </p:nvSpPr>
        <p:spPr>
          <a:ln/>
        </p:spPr>
        <p:txBody>
          <a:bodyPr/>
          <a:lstStyle/>
          <a:p>
            <a:fld id="{FA23AB05-1F91-4D6E-AAD6-FB36F2F1E460}" type="slidenum">
              <a:rPr lang="es-ES" altLang="es-ES"/>
              <a:pPr/>
              <a:t>4</a:t>
            </a:fld>
            <a:endParaRPr lang="es-ES" altLang="es-ES"/>
          </a:p>
        </p:txBody>
      </p:sp>
      <p:sp>
        <p:nvSpPr>
          <p:cNvPr id="22529" name="Rectangle 1">
            <a:extLst>
              <a:ext uri="{FF2B5EF4-FFF2-40B4-BE49-F238E27FC236}">
                <a16:creationId xmlns:a16="http://schemas.microsoft.com/office/drawing/2014/main" id="{1A53271A-50A2-3A2B-6E38-91624FF7FE1C}"/>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a:extLst>
              <a:ext uri="{FF2B5EF4-FFF2-40B4-BE49-F238E27FC236}">
                <a16:creationId xmlns:a16="http://schemas.microsoft.com/office/drawing/2014/main" id="{960845B5-58DE-071F-1E23-C7621FF41C47}"/>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22531" name="Text Box 3">
            <a:extLst>
              <a:ext uri="{FF2B5EF4-FFF2-40B4-BE49-F238E27FC236}">
                <a16:creationId xmlns:a16="http://schemas.microsoft.com/office/drawing/2014/main" id="{9A90F13D-BDC3-6A50-3E38-00C4865B203E}"/>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E8446F63-3851-4471-A1FF-F87DE2F60E4E}" type="slidenum">
              <a:rPr lang="es-ES" altLang="es-ES" sz="1200">
                <a:latin typeface="Times New Roman" panose="02020603050405020304" pitchFamily="18" charset="0"/>
                <a:cs typeface="Segoe UI" panose="020B0502040204020203" pitchFamily="34" charset="0"/>
              </a:rPr>
              <a:pPr algn="r">
                <a:lnSpc>
                  <a:spcPct val="100000"/>
                </a:lnSpc>
                <a:buClrTx/>
                <a:buFontTx/>
                <a:buNone/>
              </a:pPr>
              <a:t>4</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408DB1C-7810-E684-F3E6-843E44AAC7A1}"/>
              </a:ext>
            </a:extLst>
          </p:cNvPr>
          <p:cNvSpPr>
            <a:spLocks noGrp="1" noChangeArrowheads="1"/>
          </p:cNvSpPr>
          <p:nvPr>
            <p:ph type="sldNum"/>
          </p:nvPr>
        </p:nvSpPr>
        <p:spPr>
          <a:ln/>
        </p:spPr>
        <p:txBody>
          <a:bodyPr/>
          <a:lstStyle/>
          <a:p>
            <a:fld id="{CB8A3548-53F9-4E62-8C75-52178A4C21A8}" type="slidenum">
              <a:rPr lang="es-ES" altLang="es-ES"/>
              <a:pPr/>
              <a:t>5</a:t>
            </a:fld>
            <a:endParaRPr lang="es-ES" altLang="es-ES"/>
          </a:p>
        </p:txBody>
      </p:sp>
      <p:sp>
        <p:nvSpPr>
          <p:cNvPr id="23553" name="Rectangle 1">
            <a:extLst>
              <a:ext uri="{FF2B5EF4-FFF2-40B4-BE49-F238E27FC236}">
                <a16:creationId xmlns:a16="http://schemas.microsoft.com/office/drawing/2014/main" id="{F3DD5B8A-7C0E-98C7-A5EF-762ED613818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a:extLst>
              <a:ext uri="{FF2B5EF4-FFF2-40B4-BE49-F238E27FC236}">
                <a16:creationId xmlns:a16="http://schemas.microsoft.com/office/drawing/2014/main" id="{9D3B0691-F5EF-664F-9C66-2F1B5FE49064}"/>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23555" name="Text Box 3">
            <a:extLst>
              <a:ext uri="{FF2B5EF4-FFF2-40B4-BE49-F238E27FC236}">
                <a16:creationId xmlns:a16="http://schemas.microsoft.com/office/drawing/2014/main" id="{8F55314B-42BE-8AF0-19ED-BD3A3D328505}"/>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82D73162-BAF9-4EF7-9742-C1441E5868FA}" type="slidenum">
              <a:rPr lang="es-ES" altLang="es-ES" sz="1200">
                <a:latin typeface="Times New Roman" panose="02020603050405020304" pitchFamily="18" charset="0"/>
                <a:cs typeface="Segoe UI" panose="020B0502040204020203" pitchFamily="34" charset="0"/>
              </a:rPr>
              <a:pPr algn="r">
                <a:lnSpc>
                  <a:spcPct val="100000"/>
                </a:lnSpc>
                <a:buClrTx/>
                <a:buFontTx/>
                <a:buNone/>
              </a:pPr>
              <a:t>5</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CA37EF9-9753-CD24-EF89-3C460D2ED22F}"/>
              </a:ext>
            </a:extLst>
          </p:cNvPr>
          <p:cNvSpPr>
            <a:spLocks noGrp="1" noChangeArrowheads="1"/>
          </p:cNvSpPr>
          <p:nvPr>
            <p:ph type="sldNum"/>
          </p:nvPr>
        </p:nvSpPr>
        <p:spPr>
          <a:ln/>
        </p:spPr>
        <p:txBody>
          <a:bodyPr/>
          <a:lstStyle/>
          <a:p>
            <a:fld id="{269035AF-7FAC-49D7-AC39-E1ADFE4EAA44}" type="slidenum">
              <a:rPr lang="es-ES" altLang="es-ES"/>
              <a:pPr/>
              <a:t>6</a:t>
            </a:fld>
            <a:endParaRPr lang="es-ES" altLang="es-ES"/>
          </a:p>
        </p:txBody>
      </p:sp>
      <p:sp>
        <p:nvSpPr>
          <p:cNvPr id="24577" name="Rectangle 1">
            <a:extLst>
              <a:ext uri="{FF2B5EF4-FFF2-40B4-BE49-F238E27FC236}">
                <a16:creationId xmlns:a16="http://schemas.microsoft.com/office/drawing/2014/main" id="{31426CEC-4CFB-2BBC-E335-CA3452D3DA66}"/>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a:extLst>
              <a:ext uri="{FF2B5EF4-FFF2-40B4-BE49-F238E27FC236}">
                <a16:creationId xmlns:a16="http://schemas.microsoft.com/office/drawing/2014/main" id="{E8D4D1AB-4E3D-7B01-020D-F092C516A9AE}"/>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01E8126-41AF-B58E-AE01-9014DC2FC296}"/>
              </a:ext>
            </a:extLst>
          </p:cNvPr>
          <p:cNvSpPr>
            <a:spLocks noGrp="1" noChangeArrowheads="1"/>
          </p:cNvSpPr>
          <p:nvPr>
            <p:ph type="sldNum"/>
          </p:nvPr>
        </p:nvSpPr>
        <p:spPr>
          <a:ln/>
        </p:spPr>
        <p:txBody>
          <a:bodyPr/>
          <a:lstStyle/>
          <a:p>
            <a:fld id="{4383870E-567E-47E6-BB30-CC303F374C1D}" type="slidenum">
              <a:rPr lang="es-ES" altLang="es-ES"/>
              <a:pPr/>
              <a:t>7</a:t>
            </a:fld>
            <a:endParaRPr lang="es-ES" altLang="es-ES"/>
          </a:p>
        </p:txBody>
      </p:sp>
      <p:sp>
        <p:nvSpPr>
          <p:cNvPr id="25601" name="Rectangle 1">
            <a:extLst>
              <a:ext uri="{FF2B5EF4-FFF2-40B4-BE49-F238E27FC236}">
                <a16:creationId xmlns:a16="http://schemas.microsoft.com/office/drawing/2014/main" id="{5B4EFBC6-21DC-B2D1-7870-E502C2E1C9C3}"/>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728C810E-04EF-ED37-EA20-8ABA9B56D75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25603" name="Text Box 3">
            <a:extLst>
              <a:ext uri="{FF2B5EF4-FFF2-40B4-BE49-F238E27FC236}">
                <a16:creationId xmlns:a16="http://schemas.microsoft.com/office/drawing/2014/main" id="{CD2F874F-257C-E0C5-0F61-DD49AF7A1116}"/>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6D520C66-5D91-4D11-83C2-B0DB38659760}" type="slidenum">
              <a:rPr lang="es-ES" altLang="es-ES" sz="1200">
                <a:latin typeface="Times New Roman" panose="02020603050405020304" pitchFamily="18" charset="0"/>
                <a:cs typeface="Segoe UI" panose="020B0502040204020203" pitchFamily="34" charset="0"/>
              </a:rPr>
              <a:pPr algn="r">
                <a:lnSpc>
                  <a:spcPct val="100000"/>
                </a:lnSpc>
                <a:buClrTx/>
                <a:buFontTx/>
                <a:buNone/>
              </a:pPr>
              <a:t>7</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657EA8-BAC3-452F-6956-86865BEC0331}"/>
              </a:ext>
            </a:extLst>
          </p:cNvPr>
          <p:cNvSpPr>
            <a:spLocks noGrp="1" noChangeArrowheads="1"/>
          </p:cNvSpPr>
          <p:nvPr>
            <p:ph type="sldNum"/>
          </p:nvPr>
        </p:nvSpPr>
        <p:spPr>
          <a:ln/>
        </p:spPr>
        <p:txBody>
          <a:bodyPr/>
          <a:lstStyle/>
          <a:p>
            <a:fld id="{B263431A-6BA6-4184-8722-863D151E341B}" type="slidenum">
              <a:rPr lang="es-ES" altLang="es-ES"/>
              <a:pPr/>
              <a:t>9</a:t>
            </a:fld>
            <a:endParaRPr lang="es-ES" altLang="es-ES"/>
          </a:p>
        </p:txBody>
      </p:sp>
      <p:sp>
        <p:nvSpPr>
          <p:cNvPr id="27649" name="Rectangle 1">
            <a:extLst>
              <a:ext uri="{FF2B5EF4-FFF2-40B4-BE49-F238E27FC236}">
                <a16:creationId xmlns:a16="http://schemas.microsoft.com/office/drawing/2014/main" id="{61BB2B05-8C9D-EFAB-9873-50AE4E1D9307}"/>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AE48C1BA-82CB-2DA3-4BC7-40BCB890B92F}"/>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9948895-95B5-9AB9-C758-21E873C1BEAF}"/>
              </a:ext>
            </a:extLst>
          </p:cNvPr>
          <p:cNvSpPr>
            <a:spLocks noGrp="1" noChangeArrowheads="1"/>
          </p:cNvSpPr>
          <p:nvPr>
            <p:ph type="sldNum"/>
          </p:nvPr>
        </p:nvSpPr>
        <p:spPr>
          <a:ln/>
        </p:spPr>
        <p:txBody>
          <a:bodyPr/>
          <a:lstStyle/>
          <a:p>
            <a:fld id="{C2F21D12-9792-4B39-A2BB-CE9A93D85FEE}" type="slidenum">
              <a:rPr lang="es-ES" altLang="es-ES"/>
              <a:pPr/>
              <a:t>10</a:t>
            </a:fld>
            <a:endParaRPr lang="es-ES" altLang="es-ES"/>
          </a:p>
        </p:txBody>
      </p:sp>
      <p:sp>
        <p:nvSpPr>
          <p:cNvPr id="28673" name="Rectangle 1">
            <a:extLst>
              <a:ext uri="{FF2B5EF4-FFF2-40B4-BE49-F238E27FC236}">
                <a16:creationId xmlns:a16="http://schemas.microsoft.com/office/drawing/2014/main" id="{6DB389E8-6FF3-B5CD-5AAB-2B35AA939714}"/>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F09C212F-D7BA-D6BA-209D-0B9A495550C1}"/>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28675" name="Text Box 3">
            <a:extLst>
              <a:ext uri="{FF2B5EF4-FFF2-40B4-BE49-F238E27FC236}">
                <a16:creationId xmlns:a16="http://schemas.microsoft.com/office/drawing/2014/main" id="{1148A78A-8DEB-0019-14BB-7640582579BC}"/>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1BD64445-2302-472C-87C9-6EF669275A78}" type="slidenum">
              <a:rPr lang="es-ES" altLang="es-ES" sz="1200">
                <a:latin typeface="Times New Roman" panose="02020603050405020304" pitchFamily="18" charset="0"/>
                <a:cs typeface="Segoe UI" panose="020B0502040204020203" pitchFamily="34" charset="0"/>
              </a:rPr>
              <a:pPr algn="r">
                <a:lnSpc>
                  <a:spcPct val="100000"/>
                </a:lnSpc>
                <a:buClrTx/>
                <a:buFontTx/>
                <a:buNone/>
              </a:pPr>
              <a:t>10</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8D89844-6F44-2B98-778C-8C7B9A24E520}"/>
              </a:ext>
            </a:extLst>
          </p:cNvPr>
          <p:cNvSpPr>
            <a:spLocks noGrp="1" noChangeArrowheads="1"/>
          </p:cNvSpPr>
          <p:nvPr>
            <p:ph type="sldNum"/>
          </p:nvPr>
        </p:nvSpPr>
        <p:spPr>
          <a:ln/>
        </p:spPr>
        <p:txBody>
          <a:bodyPr/>
          <a:lstStyle/>
          <a:p>
            <a:fld id="{3F245E48-72C4-4702-B781-200634C757DD}" type="slidenum">
              <a:rPr lang="es-ES" altLang="es-ES"/>
              <a:pPr/>
              <a:t>11</a:t>
            </a:fld>
            <a:endParaRPr lang="es-ES" altLang="es-ES"/>
          </a:p>
        </p:txBody>
      </p:sp>
      <p:sp>
        <p:nvSpPr>
          <p:cNvPr id="29697" name="Rectangle 1">
            <a:extLst>
              <a:ext uri="{FF2B5EF4-FFF2-40B4-BE49-F238E27FC236}">
                <a16:creationId xmlns:a16="http://schemas.microsoft.com/office/drawing/2014/main" id="{D4D787B3-EDFA-645F-2A8B-4A94A15C2439}"/>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945AA28D-030D-7900-5A0F-CAAD83097232}"/>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29699" name="Text Box 3">
            <a:extLst>
              <a:ext uri="{FF2B5EF4-FFF2-40B4-BE49-F238E27FC236}">
                <a16:creationId xmlns:a16="http://schemas.microsoft.com/office/drawing/2014/main" id="{EAE0597B-4111-30B9-7E5F-3AD719341FCC}"/>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BE52C23D-1E54-4037-A175-4CAF8EA54F99}" type="slidenum">
              <a:rPr lang="es-ES" altLang="es-ES" sz="1200">
                <a:latin typeface="Times New Roman" panose="02020603050405020304" pitchFamily="18" charset="0"/>
                <a:cs typeface="Segoe UI" panose="020B0502040204020203" pitchFamily="34" charset="0"/>
              </a:rPr>
              <a:pPr algn="r">
                <a:lnSpc>
                  <a:spcPct val="100000"/>
                </a:lnSpc>
                <a:buClrTx/>
                <a:buFontTx/>
                <a:buNone/>
              </a:pPr>
              <a:t>11</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life-climamed.eu/home" TargetMode="External"/><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A152E3-0602-23EC-87D7-974FDA83D373}"/>
              </a:ext>
            </a:extLst>
          </p:cNvPr>
          <p:cNvSpPr>
            <a:spLocks noGrp="1"/>
          </p:cNvSpPr>
          <p:nvPr>
            <p:ph type="ctrTitle"/>
          </p:nvPr>
        </p:nvSpPr>
        <p:spPr>
          <a:xfrm>
            <a:off x="1524000" y="1122363"/>
            <a:ext cx="9145588" cy="2387600"/>
          </a:xfrm>
        </p:spPr>
        <p:txBody>
          <a:bodyPr/>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26D00A29-7B65-538C-BDDA-3EB14E6AD13E}"/>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pie de página 3">
            <a:extLst>
              <a:ext uri="{FF2B5EF4-FFF2-40B4-BE49-F238E27FC236}">
                <a16:creationId xmlns:a16="http://schemas.microsoft.com/office/drawing/2014/main" id="{B51D36A3-9F23-0C6C-B17B-07B8C4B04E25}"/>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18988E7D-E8C4-5538-A7E5-B76454FA007E}"/>
              </a:ext>
            </a:extLst>
          </p:cNvPr>
          <p:cNvSpPr>
            <a:spLocks noGrp="1"/>
          </p:cNvSpPr>
          <p:nvPr>
            <p:ph type="sldNum" idx="11"/>
          </p:nvPr>
        </p:nvSpPr>
        <p:spPr/>
        <p:txBody>
          <a:bodyPr/>
          <a:lstStyle>
            <a:lvl1pPr>
              <a:defRPr/>
            </a:lvl1pPr>
          </a:lstStyle>
          <a:p>
            <a:fld id="{8EF16BB0-A817-49F2-AB3E-2D68EC5F0E63}" type="slidenum">
              <a:rPr lang="en-US" altLang="es-ES"/>
              <a:pPr/>
              <a:t>‹Nº›</a:t>
            </a:fld>
            <a:endParaRPr lang="en-US" altLang="es-ES"/>
          </a:p>
        </p:txBody>
      </p:sp>
    </p:spTree>
    <p:extLst>
      <p:ext uri="{BB962C8B-B14F-4D97-AF65-F5344CB8AC3E}">
        <p14:creationId xmlns:p14="http://schemas.microsoft.com/office/powerpoint/2010/main" val="587460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7CA5D-AE32-9CFC-37D9-CFBC30A467BF}"/>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3ADB5DC-68E0-237D-8A40-F96AB33D9F1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pie de página 3">
            <a:extLst>
              <a:ext uri="{FF2B5EF4-FFF2-40B4-BE49-F238E27FC236}">
                <a16:creationId xmlns:a16="http://schemas.microsoft.com/office/drawing/2014/main" id="{8A6FD432-63B4-FBB7-5CDA-D57A6CF1651A}"/>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CEDF2E4B-B287-B278-B815-4859C9BABC13}"/>
              </a:ext>
            </a:extLst>
          </p:cNvPr>
          <p:cNvSpPr>
            <a:spLocks noGrp="1"/>
          </p:cNvSpPr>
          <p:nvPr>
            <p:ph type="sldNum" idx="11"/>
          </p:nvPr>
        </p:nvSpPr>
        <p:spPr/>
        <p:txBody>
          <a:bodyPr/>
          <a:lstStyle>
            <a:lvl1pPr>
              <a:defRPr/>
            </a:lvl1pPr>
          </a:lstStyle>
          <a:p>
            <a:fld id="{D7DE32B4-BC6E-40B4-9A5C-8247A5F8A0C4}" type="slidenum">
              <a:rPr lang="en-US" altLang="es-ES"/>
              <a:pPr/>
              <a:t>‹Nº›</a:t>
            </a:fld>
            <a:endParaRPr lang="en-US" altLang="es-ES"/>
          </a:p>
        </p:txBody>
      </p:sp>
    </p:spTree>
    <p:extLst>
      <p:ext uri="{BB962C8B-B14F-4D97-AF65-F5344CB8AC3E}">
        <p14:creationId xmlns:p14="http://schemas.microsoft.com/office/powerpoint/2010/main" val="327581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BF513B-208C-27C5-0DFE-AB2ADD7C5312}"/>
              </a:ext>
            </a:extLst>
          </p:cNvPr>
          <p:cNvSpPr>
            <a:spLocks noGrp="1"/>
          </p:cNvSpPr>
          <p:nvPr>
            <p:ph type="title" orient="vert"/>
          </p:nvPr>
        </p:nvSpPr>
        <p:spPr>
          <a:xfrm>
            <a:off x="8639175" y="287338"/>
            <a:ext cx="2513013" cy="5578475"/>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FA27FE45-3887-61EA-92AD-47ECFC965641}"/>
              </a:ext>
            </a:extLst>
          </p:cNvPr>
          <p:cNvSpPr>
            <a:spLocks noGrp="1"/>
          </p:cNvSpPr>
          <p:nvPr>
            <p:ph type="body" orient="vert" idx="1"/>
          </p:nvPr>
        </p:nvSpPr>
        <p:spPr>
          <a:xfrm>
            <a:off x="1096963" y="287338"/>
            <a:ext cx="7389812" cy="55784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pie de página 3">
            <a:extLst>
              <a:ext uri="{FF2B5EF4-FFF2-40B4-BE49-F238E27FC236}">
                <a16:creationId xmlns:a16="http://schemas.microsoft.com/office/drawing/2014/main" id="{E080DB42-F2D8-E30E-0FC1-96E4BD6FCF31}"/>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94EEC29D-A38D-5CDB-2626-076E4C8A80E2}"/>
              </a:ext>
            </a:extLst>
          </p:cNvPr>
          <p:cNvSpPr>
            <a:spLocks noGrp="1"/>
          </p:cNvSpPr>
          <p:nvPr>
            <p:ph type="sldNum" idx="11"/>
          </p:nvPr>
        </p:nvSpPr>
        <p:spPr/>
        <p:txBody>
          <a:bodyPr/>
          <a:lstStyle>
            <a:lvl1pPr>
              <a:defRPr/>
            </a:lvl1pPr>
          </a:lstStyle>
          <a:p>
            <a:fld id="{C4FDD81D-39D4-4FA5-B18F-4F831DD95CC3}" type="slidenum">
              <a:rPr lang="en-US" altLang="es-ES"/>
              <a:pPr/>
              <a:t>‹Nº›</a:t>
            </a:fld>
            <a:endParaRPr lang="en-US" altLang="es-ES"/>
          </a:p>
        </p:txBody>
      </p:sp>
    </p:spTree>
    <p:extLst>
      <p:ext uri="{BB962C8B-B14F-4D97-AF65-F5344CB8AC3E}">
        <p14:creationId xmlns:p14="http://schemas.microsoft.com/office/powerpoint/2010/main" val="2241345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6" y="6398324"/>
            <a:ext cx="121904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9041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423" y="758952"/>
            <a:ext cx="10059710" cy="3566160"/>
          </a:xfrm>
        </p:spPr>
        <p:txBody>
          <a:bodyPr anchor="b">
            <a:normAutofit/>
          </a:bodyPr>
          <a:lstStyle>
            <a:lvl1pPr algn="l">
              <a:lnSpc>
                <a:spcPct val="85000"/>
              </a:lnSpc>
              <a:defRPr sz="8000" spc="-50" baseline="0">
                <a:solidFill>
                  <a:schemeClr val="tx1">
                    <a:lumMod val="85000"/>
                    <a:lumOff val="15000"/>
                  </a:schemeClr>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100194" y="4455621"/>
            <a:ext cx="10059710" cy="1143000"/>
          </a:xfrm>
        </p:spPr>
        <p:txBody>
          <a:bodyPr lIns="91440" rIns="91440">
            <a:normAutofit/>
          </a:bodyPr>
          <a:lstStyle>
            <a:lvl1pPr marL="0" indent="0" algn="l">
              <a:buNone/>
              <a:defRPr sz="2400" cap="all" spc="200" baseline="0">
                <a:solidFill>
                  <a:schemeClr val="tx2"/>
                </a:solidFill>
                <a:latin typeface="Cambria" panose="02040503050406030204" pitchFamily="18" charset="0"/>
                <a:ea typeface="Cambria" panose="020405030504060302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a:xfrm>
            <a:off x="90528" y="6432148"/>
            <a:ext cx="3050245" cy="365125"/>
          </a:xfrm>
        </p:spPr>
        <p:txBody>
          <a:bodyPr/>
          <a:lstStyle/>
          <a:p>
            <a:r>
              <a:rPr lang="en-US" dirty="0">
                <a:latin typeface="DejaVuSans-Bold"/>
              </a:rPr>
              <a:t>ClimaMED - LIFE17 CCM/GR/000087</a:t>
            </a:r>
            <a:endParaRPr lang="el-GR" dirty="0"/>
          </a:p>
        </p:txBody>
      </p:sp>
      <p:cxnSp>
        <p:nvCxnSpPr>
          <p:cNvPr id="9" name="Straight Connector 8"/>
          <p:cNvCxnSpPr/>
          <p:nvPr/>
        </p:nvCxnSpPr>
        <p:spPr>
          <a:xfrm>
            <a:off x="1207815" y="4343400"/>
            <a:ext cx="98768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9966B17-C29E-F785-8C5C-D60AEFCA9982}"/>
              </a:ext>
            </a:extLst>
          </p:cNvPr>
          <p:cNvPicPr>
            <a:picLocks noChangeAspect="1"/>
          </p:cNvPicPr>
          <p:nvPr userDrawn="1"/>
        </p:nvPicPr>
        <p:blipFill>
          <a:blip r:embed="rId2" cstate="print"/>
          <a:stretch>
            <a:fillRect/>
          </a:stretch>
        </p:blipFill>
        <p:spPr>
          <a:xfrm>
            <a:off x="4607903" y="417815"/>
            <a:ext cx="2688122" cy="773824"/>
          </a:xfrm>
          <a:prstGeom prst="rect">
            <a:avLst/>
          </a:prstGeom>
        </p:spPr>
      </p:pic>
      <p:pic>
        <p:nvPicPr>
          <p:cNvPr id="11" name="Picture 10">
            <a:extLst>
              <a:ext uri="{FF2B5EF4-FFF2-40B4-BE49-F238E27FC236}">
                <a16:creationId xmlns:a16="http://schemas.microsoft.com/office/drawing/2014/main" id="{682B7DC8-7201-7A93-A287-CB9F96E55BED}"/>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267663" y="248076"/>
            <a:ext cx="1146568" cy="954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9960DF3F-37A7-7CE4-A30F-3708AA1C8DE6}"/>
              </a:ext>
            </a:extLst>
          </p:cNvPr>
          <p:cNvPicPr>
            <a:picLocks noChangeAspect="1"/>
          </p:cNvPicPr>
          <p:nvPr userDrawn="1"/>
        </p:nvPicPr>
        <p:blipFill>
          <a:blip r:embed="rId4" cstate="print"/>
          <a:stretch>
            <a:fillRect/>
          </a:stretch>
        </p:blipFill>
        <p:spPr>
          <a:xfrm>
            <a:off x="10806505" y="274230"/>
            <a:ext cx="959910" cy="1181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8932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pic>
        <p:nvPicPr>
          <p:cNvPr id="7" name="Picture 6">
            <a:extLst>
              <a:ext uri="{FF2B5EF4-FFF2-40B4-BE49-F238E27FC236}">
                <a16:creationId xmlns:a16="http://schemas.microsoft.com/office/drawing/2014/main" id="{EB2014A7-E1F1-583C-9844-52A8A87E88AA}"/>
              </a:ext>
            </a:extLst>
          </p:cNvPr>
          <p:cNvPicPr>
            <a:picLocks noChangeAspect="1"/>
          </p:cNvPicPr>
          <p:nvPr userDrawn="1"/>
        </p:nvPicPr>
        <p:blipFill>
          <a:blip r:embed="rId2" cstate="print"/>
          <a:stretch>
            <a:fillRect/>
          </a:stretch>
        </p:blipFill>
        <p:spPr>
          <a:xfrm>
            <a:off x="369841" y="243278"/>
            <a:ext cx="1865064" cy="536892"/>
          </a:xfrm>
          <a:prstGeom prst="rect">
            <a:avLst/>
          </a:prstGeom>
        </p:spPr>
      </p:pic>
      <p:sp>
        <p:nvSpPr>
          <p:cNvPr id="8" name="TextBox 7">
            <a:extLst>
              <a:ext uri="{FF2B5EF4-FFF2-40B4-BE49-F238E27FC236}">
                <a16:creationId xmlns:a16="http://schemas.microsoft.com/office/drawing/2014/main" id="{162356A5-6856-A554-2E9A-9A6D80AD84B8}"/>
              </a:ext>
            </a:extLst>
          </p:cNvPr>
          <p:cNvSpPr txBox="1"/>
          <p:nvPr userDrawn="1"/>
        </p:nvSpPr>
        <p:spPr>
          <a:xfrm>
            <a:off x="44380" y="6502112"/>
            <a:ext cx="2582393" cy="264047"/>
          </a:xfrm>
          <a:prstGeom prst="rect">
            <a:avLst/>
          </a:prstGeom>
          <a:noFill/>
        </p:spPr>
        <p:txBody>
          <a:bodyPr wrap="square" rtlCol="0">
            <a:spAutoFit/>
          </a:bodyPr>
          <a:lstStyle/>
          <a:p>
            <a:r>
              <a:rPr lang="en-US" sz="1200" dirty="0">
                <a:solidFill>
                  <a:schemeClr val="bg1"/>
                </a:solidFill>
                <a:hlinkClick r:id="rId3">
                  <a:extLst>
                    <a:ext uri="{A12FA001-AC4F-418D-AE19-62706E023703}">
                      <ahyp:hlinkClr xmlns:ahyp="http://schemas.microsoft.com/office/drawing/2018/hyperlinkcolor" val="tx"/>
                    </a:ext>
                  </a:extLst>
                </a:hlinkClick>
              </a:rPr>
              <a:t>https://life-climamed.eu/home</a:t>
            </a:r>
            <a:r>
              <a:rPr lang="en-US" sz="1200" dirty="0">
                <a:solidFill>
                  <a:schemeClr val="bg1"/>
                </a:solidFill>
              </a:rPr>
              <a:t> </a:t>
            </a:r>
            <a:endParaRPr lang="el-GR" sz="1200" dirty="0">
              <a:solidFill>
                <a:schemeClr val="bg1"/>
              </a:solidFill>
            </a:endParaRPr>
          </a:p>
        </p:txBody>
      </p:sp>
      <p:sp>
        <p:nvSpPr>
          <p:cNvPr id="10" name="Rectangle 9">
            <a:extLst>
              <a:ext uri="{FF2B5EF4-FFF2-40B4-BE49-F238E27FC236}">
                <a16:creationId xmlns:a16="http://schemas.microsoft.com/office/drawing/2014/main" id="{5A5E1276-BB9A-06C7-C827-FEAC8AC6EEAD}"/>
              </a:ext>
            </a:extLst>
          </p:cNvPr>
          <p:cNvSpPr/>
          <p:nvPr userDrawn="1"/>
        </p:nvSpPr>
        <p:spPr>
          <a:xfrm>
            <a:off x="3176" y="6321108"/>
            <a:ext cx="12190413" cy="536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4">
            <a:extLst>
              <a:ext uri="{FF2B5EF4-FFF2-40B4-BE49-F238E27FC236}">
                <a16:creationId xmlns:a16="http://schemas.microsoft.com/office/drawing/2014/main" id="{01C1EF8D-CC7D-BD8D-20D0-9D349D2BB86B}"/>
              </a:ext>
            </a:extLst>
          </p:cNvPr>
          <p:cNvSpPr txBox="1">
            <a:spLocks/>
          </p:cNvSpPr>
          <p:nvPr userDrawn="1"/>
        </p:nvSpPr>
        <p:spPr>
          <a:xfrm>
            <a:off x="9264201" y="6413986"/>
            <a:ext cx="2250911"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cap="none" dirty="0">
                <a:latin typeface="Bahnschrift SemiLight" panose="020B0502040204020203" pitchFamily="34" charset="0"/>
              </a:rPr>
              <a:t>www.envitech.org</a:t>
            </a:r>
            <a:endParaRPr lang="el-GR" sz="900" cap="none" dirty="0">
              <a:latin typeface="Bahnschrift SemiLight" panose="020B0502040204020203" pitchFamily="34" charset="0"/>
            </a:endParaRPr>
          </a:p>
        </p:txBody>
      </p:sp>
      <p:pic>
        <p:nvPicPr>
          <p:cNvPr id="9" name="Picture 8">
            <a:extLst>
              <a:ext uri="{FF2B5EF4-FFF2-40B4-BE49-F238E27FC236}">
                <a16:creationId xmlns:a16="http://schemas.microsoft.com/office/drawing/2014/main" id="{5455D75E-E164-6218-F8D3-12DD31A4ADDB}"/>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11515112" y="6368968"/>
            <a:ext cx="574384" cy="437470"/>
          </a:xfrm>
          <a:prstGeom prst="rect">
            <a:avLst/>
          </a:prstGeom>
        </p:spPr>
      </p:pic>
      <p:sp>
        <p:nvSpPr>
          <p:cNvPr id="15" name="Footer Placeholder 4">
            <a:extLst>
              <a:ext uri="{FF2B5EF4-FFF2-40B4-BE49-F238E27FC236}">
                <a16:creationId xmlns:a16="http://schemas.microsoft.com/office/drawing/2014/main" id="{C1110A4D-51E7-7724-37ED-EE1479011817}"/>
              </a:ext>
            </a:extLst>
          </p:cNvPr>
          <p:cNvSpPr txBox="1">
            <a:spLocks/>
          </p:cNvSpPr>
          <p:nvPr userDrawn="1"/>
        </p:nvSpPr>
        <p:spPr>
          <a:xfrm>
            <a:off x="-148850" y="6404368"/>
            <a:ext cx="290244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latin typeface="DejaVuSans-Bold"/>
              </a:rPr>
              <a:t>ClimaMED - LIFE17 CCM/GR/000087</a:t>
            </a:r>
            <a:endParaRPr lang="el-GR" sz="900" dirty="0"/>
          </a:p>
        </p:txBody>
      </p:sp>
      <p:pic>
        <p:nvPicPr>
          <p:cNvPr id="1026" name="Picture 1" descr="NEW LOGO 2010">
            <a:extLst>
              <a:ext uri="{FF2B5EF4-FFF2-40B4-BE49-F238E27FC236}">
                <a16:creationId xmlns:a16="http://schemas.microsoft.com/office/drawing/2014/main" id="{42B23590-3E69-103B-25FF-5D235B4C9846}"/>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043351" y="6339580"/>
            <a:ext cx="421494" cy="51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896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6" y="6400800"/>
            <a:ext cx="121904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9041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423" y="758952"/>
            <a:ext cx="1005971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423" y="4453128"/>
            <a:ext cx="1005971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00A8D-62AF-4D50-A83F-11CCEA88206D}" type="slidenum">
              <a:rPr lang="el-GR" smtClean="0"/>
              <a:pPr/>
              <a:t>‹Nº›</a:t>
            </a:fld>
            <a:endParaRPr lang="el-GR"/>
          </a:p>
        </p:txBody>
      </p:sp>
      <p:cxnSp>
        <p:nvCxnSpPr>
          <p:cNvPr id="9" name="Straight Connector 8"/>
          <p:cNvCxnSpPr/>
          <p:nvPr/>
        </p:nvCxnSpPr>
        <p:spPr>
          <a:xfrm>
            <a:off x="1207815" y="4343400"/>
            <a:ext cx="98768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672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423" y="286604"/>
            <a:ext cx="1005971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421" y="1845734"/>
            <a:ext cx="4938403"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8730" y="1845735"/>
            <a:ext cx="4938403"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pPr/>
              <a:t>23/1/2024</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00A8D-62AF-4D50-A83F-11CCEA88206D}" type="slidenum">
              <a:rPr lang="el-GR" smtClean="0"/>
              <a:pPr/>
              <a:t>‹Nº›</a:t>
            </a:fld>
            <a:endParaRPr lang="el-GR"/>
          </a:p>
        </p:txBody>
      </p:sp>
    </p:spTree>
    <p:extLst>
      <p:ext uri="{BB962C8B-B14F-4D97-AF65-F5344CB8AC3E}">
        <p14:creationId xmlns:p14="http://schemas.microsoft.com/office/powerpoint/2010/main" val="1287431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423" y="286604"/>
            <a:ext cx="1005971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423" y="1846052"/>
            <a:ext cx="4938403"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423" y="2582334"/>
            <a:ext cx="4938403"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730" y="1846052"/>
            <a:ext cx="4938403"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8730" y="2582334"/>
            <a:ext cx="4938403"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pPr/>
              <a:t>23/1/2024</a:t>
            </a:fld>
            <a:endParaRPr lang="el-G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pPr/>
              <a:t>‹Nº›</a:t>
            </a:fld>
            <a:endParaRPr lang="el-GR"/>
          </a:p>
        </p:txBody>
      </p:sp>
      <p:pic>
        <p:nvPicPr>
          <p:cNvPr id="2" name="Picture 1">
            <a:extLst>
              <a:ext uri="{FF2B5EF4-FFF2-40B4-BE49-F238E27FC236}">
                <a16:creationId xmlns:a16="http://schemas.microsoft.com/office/drawing/2014/main" id="{4CE67041-A971-A789-5277-7F8A6ADE3E1B}"/>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1213943" y="360222"/>
            <a:ext cx="768291" cy="535710"/>
          </a:xfrm>
          <a:prstGeom prst="rect">
            <a:avLst/>
          </a:prstGeom>
        </p:spPr>
      </p:pic>
    </p:spTree>
    <p:extLst>
      <p:ext uri="{BB962C8B-B14F-4D97-AF65-F5344CB8AC3E}">
        <p14:creationId xmlns:p14="http://schemas.microsoft.com/office/powerpoint/2010/main" val="1654731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pPr/>
              <a:t>23/1/2024</a:t>
            </a:fld>
            <a:endParaRPr lang="el-G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F00A8D-62AF-4D50-A83F-11CCEA88206D}" type="slidenum">
              <a:rPr lang="el-GR" smtClean="0"/>
              <a:pPr/>
              <a:t>‹Nº›</a:t>
            </a:fld>
            <a:endParaRPr lang="el-GR"/>
          </a:p>
        </p:txBody>
      </p:sp>
    </p:spTree>
    <p:extLst>
      <p:ext uri="{BB962C8B-B14F-4D97-AF65-F5344CB8AC3E}">
        <p14:creationId xmlns:p14="http://schemas.microsoft.com/office/powerpoint/2010/main" val="2347013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6" y="6400800"/>
            <a:ext cx="121904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5" y="6334316"/>
            <a:ext cx="1219041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pPr/>
              <a:t>23/1/2024</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pPr/>
              <a:t>‹Nº›</a:t>
            </a:fld>
            <a:endParaRPr lang="el-GR"/>
          </a:p>
        </p:txBody>
      </p:sp>
    </p:spTree>
    <p:extLst>
      <p:ext uri="{BB962C8B-B14F-4D97-AF65-F5344CB8AC3E}">
        <p14:creationId xmlns:p14="http://schemas.microsoft.com/office/powerpoint/2010/main" val="360473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131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597" y="0"/>
            <a:ext cx="640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59" y="594359"/>
            <a:ext cx="3200817"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1225" y="731520"/>
            <a:ext cx="6493086"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59" y="2926080"/>
            <a:ext cx="3200817"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73" y="6459786"/>
            <a:ext cx="2618851" cy="365125"/>
          </a:xfrm>
          <a:prstGeom prst="rect">
            <a:avLst/>
          </a:prstGeom>
        </p:spPr>
        <p:txBody>
          <a:bodyPr/>
          <a:lstStyle>
            <a:lvl1pPr algn="l">
              <a:defRPr/>
            </a:lvl1pPr>
          </a:lstStyle>
          <a:p>
            <a:fld id="{31AB5A34-DC79-4869-90D6-BB6C3CFD84EF}" type="datetimeFigureOut">
              <a:rPr lang="el-GR" smtClean="0"/>
              <a:pPr/>
              <a:t>23/1/2024</a:t>
            </a:fld>
            <a:endParaRPr lang="el-GR"/>
          </a:p>
        </p:txBody>
      </p:sp>
      <p:sp>
        <p:nvSpPr>
          <p:cNvPr id="6" name="Footer Placeholder 5"/>
          <p:cNvSpPr>
            <a:spLocks noGrp="1"/>
          </p:cNvSpPr>
          <p:nvPr>
            <p:ph type="ftr" sz="quarter" idx="11"/>
          </p:nvPr>
        </p:nvSpPr>
        <p:spPr>
          <a:xfrm>
            <a:off x="4801225" y="6459786"/>
            <a:ext cx="4648805"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F00A8D-62AF-4D50-A83F-11CCEA88206D}" type="slidenum">
              <a:rPr lang="el-GR" smtClean="0"/>
              <a:pPr/>
              <a:t>‹Nº›</a:t>
            </a:fld>
            <a:endParaRPr lang="el-GR"/>
          </a:p>
        </p:txBody>
      </p:sp>
    </p:spTree>
    <p:extLst>
      <p:ext uri="{BB962C8B-B14F-4D97-AF65-F5344CB8AC3E}">
        <p14:creationId xmlns:p14="http://schemas.microsoft.com/office/powerpoint/2010/main" val="278344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D6BE4-7BC7-DCA1-B734-7A3272F0A80C}"/>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A3DDDD74-1FD5-B450-E2DE-791D749C6D9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pie de página 3">
            <a:extLst>
              <a:ext uri="{FF2B5EF4-FFF2-40B4-BE49-F238E27FC236}">
                <a16:creationId xmlns:a16="http://schemas.microsoft.com/office/drawing/2014/main" id="{B0EED4C7-7CC9-05AB-850D-5AE376C02042}"/>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B766E3CC-C54C-A2A9-E633-1BE4C9452B73}"/>
              </a:ext>
            </a:extLst>
          </p:cNvPr>
          <p:cNvSpPr>
            <a:spLocks noGrp="1"/>
          </p:cNvSpPr>
          <p:nvPr>
            <p:ph type="sldNum" idx="11"/>
          </p:nvPr>
        </p:nvSpPr>
        <p:spPr/>
        <p:txBody>
          <a:bodyPr/>
          <a:lstStyle>
            <a:lvl1pPr>
              <a:defRPr/>
            </a:lvl1pPr>
          </a:lstStyle>
          <a:p>
            <a:fld id="{E1D6422E-EC8B-40B8-93F3-C44EAA185C69}" type="slidenum">
              <a:rPr lang="en-US" altLang="es-ES"/>
              <a:pPr/>
              <a:t>‹Nº›</a:t>
            </a:fld>
            <a:endParaRPr lang="en-US" altLang="es-ES"/>
          </a:p>
        </p:txBody>
      </p:sp>
    </p:spTree>
    <p:extLst>
      <p:ext uri="{BB962C8B-B14F-4D97-AF65-F5344CB8AC3E}">
        <p14:creationId xmlns:p14="http://schemas.microsoft.com/office/powerpoint/2010/main" val="1590323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90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9041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424" y="5074920"/>
            <a:ext cx="10114962"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6" y="0"/>
            <a:ext cx="12193573"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423" y="5907024"/>
            <a:ext cx="10114581"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pPr/>
              <a:t>23/1/2024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F00A8D-62AF-4D50-A83F-11CCEA88206D}" type="slidenum">
              <a:rPr lang="el-GR" smtClean="0"/>
              <a:pPr/>
              <a:t>‹Nº›</a:t>
            </a:fld>
            <a:endParaRPr lang="el-GR"/>
          </a:p>
        </p:txBody>
      </p:sp>
    </p:spTree>
    <p:extLst>
      <p:ext uri="{BB962C8B-B14F-4D97-AF65-F5344CB8AC3E}">
        <p14:creationId xmlns:p14="http://schemas.microsoft.com/office/powerpoint/2010/main" val="2163821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pPr/>
              <a:t>23/1/2024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pPr/>
              <a:t>‹Nº›</a:t>
            </a:fld>
            <a:endParaRPr lang="el-GR"/>
          </a:p>
        </p:txBody>
      </p:sp>
    </p:spTree>
    <p:extLst>
      <p:ext uri="{BB962C8B-B14F-4D97-AF65-F5344CB8AC3E}">
        <p14:creationId xmlns:p14="http://schemas.microsoft.com/office/powerpoint/2010/main" val="2422336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6" y="6400800"/>
            <a:ext cx="121904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9041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6037" y="412302"/>
            <a:ext cx="2629242"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309" y="412302"/>
            <a:ext cx="7735307"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pPr/>
              <a:t>23/1/2024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pPr/>
              <a:t>‹Nº›</a:t>
            </a:fld>
            <a:endParaRPr lang="el-GR"/>
          </a:p>
        </p:txBody>
      </p:sp>
    </p:spTree>
    <p:extLst>
      <p:ext uri="{BB962C8B-B14F-4D97-AF65-F5344CB8AC3E}">
        <p14:creationId xmlns:p14="http://schemas.microsoft.com/office/powerpoint/2010/main" val="54092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AAE3E-C790-1643-4DAD-2E62794C93D2}"/>
              </a:ext>
            </a:extLst>
          </p:cNvPr>
          <p:cNvSpPr>
            <a:spLocks noGrp="1"/>
          </p:cNvSpPr>
          <p:nvPr>
            <p:ph type="title"/>
          </p:nvPr>
        </p:nvSpPr>
        <p:spPr>
          <a:xfrm>
            <a:off x="831850" y="1709738"/>
            <a:ext cx="10517188" cy="2852737"/>
          </a:xfrm>
        </p:spPr>
        <p:txBody>
          <a:bodyPr/>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DF073218-2383-AD5C-F36D-832414C086A4}"/>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pie de página 3">
            <a:extLst>
              <a:ext uri="{FF2B5EF4-FFF2-40B4-BE49-F238E27FC236}">
                <a16:creationId xmlns:a16="http://schemas.microsoft.com/office/drawing/2014/main" id="{96AC4339-6FDC-05A7-C857-830EB7911324}"/>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F1AFCAC3-DA62-21F2-CE6C-B277D7C44831}"/>
              </a:ext>
            </a:extLst>
          </p:cNvPr>
          <p:cNvSpPr>
            <a:spLocks noGrp="1"/>
          </p:cNvSpPr>
          <p:nvPr>
            <p:ph type="sldNum" idx="11"/>
          </p:nvPr>
        </p:nvSpPr>
        <p:spPr/>
        <p:txBody>
          <a:bodyPr/>
          <a:lstStyle>
            <a:lvl1pPr>
              <a:defRPr/>
            </a:lvl1pPr>
          </a:lstStyle>
          <a:p>
            <a:fld id="{94C82083-C6F5-474E-A102-36A49125B750}" type="slidenum">
              <a:rPr lang="en-US" altLang="es-ES"/>
              <a:pPr/>
              <a:t>‹Nº›</a:t>
            </a:fld>
            <a:endParaRPr lang="en-US" altLang="es-ES"/>
          </a:p>
        </p:txBody>
      </p:sp>
    </p:spTree>
    <p:extLst>
      <p:ext uri="{BB962C8B-B14F-4D97-AF65-F5344CB8AC3E}">
        <p14:creationId xmlns:p14="http://schemas.microsoft.com/office/powerpoint/2010/main" val="1602577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A02FC4-6865-9D55-A322-A0FB486C0B72}"/>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474217DB-9A95-D8F8-C63D-90E7EC356E1D}"/>
              </a:ext>
            </a:extLst>
          </p:cNvPr>
          <p:cNvSpPr>
            <a:spLocks noGrp="1"/>
          </p:cNvSpPr>
          <p:nvPr>
            <p:ph sz="half" idx="1"/>
          </p:nvPr>
        </p:nvSpPr>
        <p:spPr>
          <a:xfrm>
            <a:off x="1096963" y="1846263"/>
            <a:ext cx="4951412" cy="40195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6D9E5E66-41FA-6ED2-3973-E4EF2719B853}"/>
              </a:ext>
            </a:extLst>
          </p:cNvPr>
          <p:cNvSpPr>
            <a:spLocks noGrp="1"/>
          </p:cNvSpPr>
          <p:nvPr>
            <p:ph sz="half" idx="2"/>
          </p:nvPr>
        </p:nvSpPr>
        <p:spPr>
          <a:xfrm>
            <a:off x="6200775" y="1846263"/>
            <a:ext cx="4951413" cy="40195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pie de página 4">
            <a:extLst>
              <a:ext uri="{FF2B5EF4-FFF2-40B4-BE49-F238E27FC236}">
                <a16:creationId xmlns:a16="http://schemas.microsoft.com/office/drawing/2014/main" id="{6900747F-2FFC-404D-7B99-6628EE5B013D}"/>
              </a:ext>
            </a:extLst>
          </p:cNvPr>
          <p:cNvSpPr>
            <a:spLocks noGrp="1"/>
          </p:cNvSpPr>
          <p:nvPr>
            <p:ph type="ftr" idx="10"/>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B578806F-8623-8971-187E-4E0D8F32780C}"/>
              </a:ext>
            </a:extLst>
          </p:cNvPr>
          <p:cNvSpPr>
            <a:spLocks noGrp="1"/>
          </p:cNvSpPr>
          <p:nvPr>
            <p:ph type="sldNum" idx="11"/>
          </p:nvPr>
        </p:nvSpPr>
        <p:spPr/>
        <p:txBody>
          <a:bodyPr/>
          <a:lstStyle>
            <a:lvl1pPr>
              <a:defRPr/>
            </a:lvl1pPr>
          </a:lstStyle>
          <a:p>
            <a:fld id="{DA80994A-4A90-46B5-971D-EA3C26236AE1}" type="slidenum">
              <a:rPr lang="en-US" altLang="es-ES"/>
              <a:pPr/>
              <a:t>‹Nº›</a:t>
            </a:fld>
            <a:endParaRPr lang="en-US" altLang="es-ES"/>
          </a:p>
        </p:txBody>
      </p:sp>
    </p:spTree>
    <p:extLst>
      <p:ext uri="{BB962C8B-B14F-4D97-AF65-F5344CB8AC3E}">
        <p14:creationId xmlns:p14="http://schemas.microsoft.com/office/powerpoint/2010/main" val="85289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C8F39-C27A-7AAB-9708-99044E5260DB}"/>
              </a:ext>
            </a:extLst>
          </p:cNvPr>
          <p:cNvSpPr>
            <a:spLocks noGrp="1"/>
          </p:cNvSpPr>
          <p:nvPr>
            <p:ph type="title"/>
          </p:nvPr>
        </p:nvSpPr>
        <p:spPr>
          <a:xfrm>
            <a:off x="839788" y="365125"/>
            <a:ext cx="10517187" cy="1325563"/>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CB667B60-30A9-7CF7-BE27-76D21F0457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C2001B-FF77-4EBC-DA61-799705D3020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A206FFAD-D50C-718F-6007-8CE8532BF63C}"/>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0DC7337-ECA2-B5BA-DA65-E4580C3AA0EF}"/>
              </a:ext>
            </a:extLst>
          </p:cNvPr>
          <p:cNvSpPr>
            <a:spLocks noGrp="1"/>
          </p:cNvSpPr>
          <p:nvPr>
            <p:ph sz="quarter" idx="4"/>
          </p:nvPr>
        </p:nvSpPr>
        <p:spPr>
          <a:xfrm>
            <a:off x="6173788" y="2505075"/>
            <a:ext cx="51831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pie de página 6">
            <a:extLst>
              <a:ext uri="{FF2B5EF4-FFF2-40B4-BE49-F238E27FC236}">
                <a16:creationId xmlns:a16="http://schemas.microsoft.com/office/drawing/2014/main" id="{374494DC-F5CB-19DA-463B-9558F6A5A4AC}"/>
              </a:ext>
            </a:extLst>
          </p:cNvPr>
          <p:cNvSpPr>
            <a:spLocks noGrp="1"/>
          </p:cNvSpPr>
          <p:nvPr>
            <p:ph type="ftr" idx="10"/>
          </p:nvPr>
        </p:nvSpPr>
        <p:spPr/>
        <p:txBody>
          <a:bodyPr/>
          <a:lstStyle>
            <a:lvl1pPr>
              <a:defRPr/>
            </a:lvl1pPr>
          </a:lstStyle>
          <a:p>
            <a:endParaRPr lang="es-ES" altLang="es-ES"/>
          </a:p>
        </p:txBody>
      </p:sp>
      <p:sp>
        <p:nvSpPr>
          <p:cNvPr id="8" name="Marcador de número de diapositiva 7">
            <a:extLst>
              <a:ext uri="{FF2B5EF4-FFF2-40B4-BE49-F238E27FC236}">
                <a16:creationId xmlns:a16="http://schemas.microsoft.com/office/drawing/2014/main" id="{8E84B0D4-530A-6BE0-1E51-C768CB4685B2}"/>
              </a:ext>
            </a:extLst>
          </p:cNvPr>
          <p:cNvSpPr>
            <a:spLocks noGrp="1"/>
          </p:cNvSpPr>
          <p:nvPr>
            <p:ph type="sldNum" idx="11"/>
          </p:nvPr>
        </p:nvSpPr>
        <p:spPr/>
        <p:txBody>
          <a:bodyPr/>
          <a:lstStyle>
            <a:lvl1pPr>
              <a:defRPr/>
            </a:lvl1pPr>
          </a:lstStyle>
          <a:p>
            <a:fld id="{21C6DCE7-C6CE-4D29-B2EA-1BA58072E2E0}" type="slidenum">
              <a:rPr lang="en-US" altLang="es-ES"/>
              <a:pPr/>
              <a:t>‹Nº›</a:t>
            </a:fld>
            <a:endParaRPr lang="en-US" altLang="es-ES"/>
          </a:p>
        </p:txBody>
      </p:sp>
    </p:spTree>
    <p:extLst>
      <p:ext uri="{BB962C8B-B14F-4D97-AF65-F5344CB8AC3E}">
        <p14:creationId xmlns:p14="http://schemas.microsoft.com/office/powerpoint/2010/main" val="274757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A38A31-4966-5943-A347-7EBED3DADF40}"/>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pie de página 2">
            <a:extLst>
              <a:ext uri="{FF2B5EF4-FFF2-40B4-BE49-F238E27FC236}">
                <a16:creationId xmlns:a16="http://schemas.microsoft.com/office/drawing/2014/main" id="{9132E82C-37C2-448A-81DF-EDE59C77D292}"/>
              </a:ext>
            </a:extLst>
          </p:cNvPr>
          <p:cNvSpPr>
            <a:spLocks noGrp="1"/>
          </p:cNvSpPr>
          <p:nvPr>
            <p:ph type="ftr" idx="10"/>
          </p:nvPr>
        </p:nvSpPr>
        <p:spPr/>
        <p:txBody>
          <a:bodyPr/>
          <a:lstStyle>
            <a:lvl1pPr>
              <a:defRPr/>
            </a:lvl1pPr>
          </a:lstStyle>
          <a:p>
            <a:endParaRPr lang="es-ES" altLang="es-ES"/>
          </a:p>
        </p:txBody>
      </p:sp>
      <p:sp>
        <p:nvSpPr>
          <p:cNvPr id="4" name="Marcador de número de diapositiva 3">
            <a:extLst>
              <a:ext uri="{FF2B5EF4-FFF2-40B4-BE49-F238E27FC236}">
                <a16:creationId xmlns:a16="http://schemas.microsoft.com/office/drawing/2014/main" id="{0DA03068-CF75-1401-A276-02B2BFCB8BC7}"/>
              </a:ext>
            </a:extLst>
          </p:cNvPr>
          <p:cNvSpPr>
            <a:spLocks noGrp="1"/>
          </p:cNvSpPr>
          <p:nvPr>
            <p:ph type="sldNum" idx="11"/>
          </p:nvPr>
        </p:nvSpPr>
        <p:spPr/>
        <p:txBody>
          <a:bodyPr/>
          <a:lstStyle>
            <a:lvl1pPr>
              <a:defRPr/>
            </a:lvl1pPr>
          </a:lstStyle>
          <a:p>
            <a:fld id="{52E5A17D-2FB2-4018-8532-3036A23A1E43}" type="slidenum">
              <a:rPr lang="en-US" altLang="es-ES"/>
              <a:pPr/>
              <a:t>‹Nº›</a:t>
            </a:fld>
            <a:endParaRPr lang="en-US" altLang="es-ES"/>
          </a:p>
        </p:txBody>
      </p:sp>
    </p:spTree>
    <p:extLst>
      <p:ext uri="{BB962C8B-B14F-4D97-AF65-F5344CB8AC3E}">
        <p14:creationId xmlns:p14="http://schemas.microsoft.com/office/powerpoint/2010/main" val="2574130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28A0BD0A-C858-77C6-04A9-EE6943BEF0B2}"/>
              </a:ext>
            </a:extLst>
          </p:cNvPr>
          <p:cNvSpPr>
            <a:spLocks noGrp="1"/>
          </p:cNvSpPr>
          <p:nvPr>
            <p:ph type="ftr" idx="10"/>
          </p:nvPr>
        </p:nvSpPr>
        <p:spPr/>
        <p:txBody>
          <a:bodyPr/>
          <a:lstStyle>
            <a:lvl1pPr>
              <a:defRPr/>
            </a:lvl1pPr>
          </a:lstStyle>
          <a:p>
            <a:endParaRPr lang="es-ES" altLang="es-ES"/>
          </a:p>
        </p:txBody>
      </p:sp>
      <p:sp>
        <p:nvSpPr>
          <p:cNvPr id="3" name="Marcador de número de diapositiva 2">
            <a:extLst>
              <a:ext uri="{FF2B5EF4-FFF2-40B4-BE49-F238E27FC236}">
                <a16:creationId xmlns:a16="http://schemas.microsoft.com/office/drawing/2014/main" id="{FEE927AB-97F3-8796-97DD-78EB64DCE661}"/>
              </a:ext>
            </a:extLst>
          </p:cNvPr>
          <p:cNvSpPr>
            <a:spLocks noGrp="1"/>
          </p:cNvSpPr>
          <p:nvPr>
            <p:ph type="sldNum" idx="11"/>
          </p:nvPr>
        </p:nvSpPr>
        <p:spPr/>
        <p:txBody>
          <a:bodyPr/>
          <a:lstStyle>
            <a:lvl1pPr>
              <a:defRPr/>
            </a:lvl1pPr>
          </a:lstStyle>
          <a:p>
            <a:fld id="{3B9559DC-6C81-4ABB-B797-63A5602708E7}" type="slidenum">
              <a:rPr lang="en-US" altLang="es-ES"/>
              <a:pPr/>
              <a:t>‹Nº›</a:t>
            </a:fld>
            <a:endParaRPr lang="en-US" altLang="es-ES"/>
          </a:p>
        </p:txBody>
      </p:sp>
    </p:spTree>
    <p:extLst>
      <p:ext uri="{BB962C8B-B14F-4D97-AF65-F5344CB8AC3E}">
        <p14:creationId xmlns:p14="http://schemas.microsoft.com/office/powerpoint/2010/main" val="214696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3AC6B6-A999-7A33-18A9-3C234F235085}"/>
              </a:ext>
            </a:extLst>
          </p:cNvPr>
          <p:cNvSpPr>
            <a:spLocks noGrp="1"/>
          </p:cNvSpPr>
          <p:nvPr>
            <p:ph type="title"/>
          </p:nvPr>
        </p:nvSpPr>
        <p:spPr>
          <a:xfrm>
            <a:off x="839788" y="457200"/>
            <a:ext cx="3932237" cy="1600200"/>
          </a:xfrm>
        </p:spPr>
        <p:txBody>
          <a:bodyPr/>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FE12D668-BE6C-6E53-14E1-359A78BC85F6}"/>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6215C2E8-08D7-5FE4-1124-84542EF4B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pie de página 4">
            <a:extLst>
              <a:ext uri="{FF2B5EF4-FFF2-40B4-BE49-F238E27FC236}">
                <a16:creationId xmlns:a16="http://schemas.microsoft.com/office/drawing/2014/main" id="{A549F7FC-8102-61DC-074D-402E61EDE810}"/>
              </a:ext>
            </a:extLst>
          </p:cNvPr>
          <p:cNvSpPr>
            <a:spLocks noGrp="1"/>
          </p:cNvSpPr>
          <p:nvPr>
            <p:ph type="ftr" idx="10"/>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C9F42B06-56E0-A144-26AC-9C2ACDAF4852}"/>
              </a:ext>
            </a:extLst>
          </p:cNvPr>
          <p:cNvSpPr>
            <a:spLocks noGrp="1"/>
          </p:cNvSpPr>
          <p:nvPr>
            <p:ph type="sldNum" idx="11"/>
          </p:nvPr>
        </p:nvSpPr>
        <p:spPr/>
        <p:txBody>
          <a:bodyPr/>
          <a:lstStyle>
            <a:lvl1pPr>
              <a:defRPr/>
            </a:lvl1pPr>
          </a:lstStyle>
          <a:p>
            <a:fld id="{D2C7A931-B4D7-4A1F-A116-32CDAB577108}" type="slidenum">
              <a:rPr lang="en-US" altLang="es-ES"/>
              <a:pPr/>
              <a:t>‹Nº›</a:t>
            </a:fld>
            <a:endParaRPr lang="en-US" altLang="es-ES"/>
          </a:p>
        </p:txBody>
      </p:sp>
    </p:spTree>
    <p:extLst>
      <p:ext uri="{BB962C8B-B14F-4D97-AF65-F5344CB8AC3E}">
        <p14:creationId xmlns:p14="http://schemas.microsoft.com/office/powerpoint/2010/main" val="115069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3E44F-AEF0-94E8-5971-5BB09F2B50B8}"/>
              </a:ext>
            </a:extLst>
          </p:cNvPr>
          <p:cNvSpPr>
            <a:spLocks noGrp="1"/>
          </p:cNvSpPr>
          <p:nvPr>
            <p:ph type="title"/>
          </p:nvPr>
        </p:nvSpPr>
        <p:spPr>
          <a:xfrm>
            <a:off x="839788" y="457200"/>
            <a:ext cx="3932237" cy="1600200"/>
          </a:xfrm>
        </p:spPr>
        <p:txBody>
          <a:bodyPr/>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B286569A-0891-04A0-7DC9-F03C1AA01FD9}"/>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33269491-F78F-1323-8293-CF90E8DFD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pie de página 4">
            <a:extLst>
              <a:ext uri="{FF2B5EF4-FFF2-40B4-BE49-F238E27FC236}">
                <a16:creationId xmlns:a16="http://schemas.microsoft.com/office/drawing/2014/main" id="{8A4C5D7F-4252-89AA-1F8C-844F1FAE5979}"/>
              </a:ext>
            </a:extLst>
          </p:cNvPr>
          <p:cNvSpPr>
            <a:spLocks noGrp="1"/>
          </p:cNvSpPr>
          <p:nvPr>
            <p:ph type="ftr" idx="10"/>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C1E5D63E-ABC4-4B30-6D5B-ACD9A35E0D34}"/>
              </a:ext>
            </a:extLst>
          </p:cNvPr>
          <p:cNvSpPr>
            <a:spLocks noGrp="1"/>
          </p:cNvSpPr>
          <p:nvPr>
            <p:ph type="sldNum" idx="11"/>
          </p:nvPr>
        </p:nvSpPr>
        <p:spPr/>
        <p:txBody>
          <a:bodyPr/>
          <a:lstStyle>
            <a:lvl1pPr>
              <a:defRPr/>
            </a:lvl1pPr>
          </a:lstStyle>
          <a:p>
            <a:fld id="{DDFAEDE4-6B8D-4EDA-A87D-5499FBA16EBE}" type="slidenum">
              <a:rPr lang="en-US" altLang="es-ES"/>
              <a:pPr/>
              <a:t>‹Nº›</a:t>
            </a:fld>
            <a:endParaRPr lang="en-US" altLang="es-ES"/>
          </a:p>
        </p:txBody>
      </p:sp>
    </p:spTree>
    <p:extLst>
      <p:ext uri="{BB962C8B-B14F-4D97-AF65-F5344CB8AC3E}">
        <p14:creationId xmlns:p14="http://schemas.microsoft.com/office/powerpoint/2010/main" val="291256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life-climamed.eu/home"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life-climamed.eu/hom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8E913493-59FD-C3E0-7C28-A25C6CC21D62}"/>
              </a:ext>
            </a:extLst>
          </p:cNvPr>
          <p:cNvSpPr>
            <a:spLocks noChangeArrowheads="1"/>
          </p:cNvSpPr>
          <p:nvPr/>
        </p:nvSpPr>
        <p:spPr bwMode="auto">
          <a:xfrm>
            <a:off x="0" y="6334125"/>
            <a:ext cx="12192000" cy="66675"/>
          </a:xfrm>
          <a:prstGeom prst="rect">
            <a:avLst/>
          </a:prstGeom>
          <a:solidFill>
            <a:srgbClr val="99CB38"/>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cxnSp>
        <p:nvCxnSpPr>
          <p:cNvPr id="2050" name="AutoShape 2">
            <a:extLst>
              <a:ext uri="{FF2B5EF4-FFF2-40B4-BE49-F238E27FC236}">
                <a16:creationId xmlns:a16="http://schemas.microsoft.com/office/drawing/2014/main" id="{192F5A16-F860-94DD-EC30-3EB71F737667}"/>
              </a:ext>
            </a:extLst>
          </p:cNvPr>
          <p:cNvCxnSpPr>
            <a:cxnSpLocks noChangeShapeType="1"/>
          </p:cNvCxnSpPr>
          <p:nvPr/>
        </p:nvCxnSpPr>
        <p:spPr bwMode="auto">
          <a:xfrm>
            <a:off x="1193800" y="1738313"/>
            <a:ext cx="9969500" cy="1587"/>
          </a:xfrm>
          <a:prstGeom prst="straightConnector1">
            <a:avLst/>
          </a:prstGeom>
          <a:noFill/>
          <a:ln w="648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051" name="Picture 3">
            <a:extLst>
              <a:ext uri="{FF2B5EF4-FFF2-40B4-BE49-F238E27FC236}">
                <a16:creationId xmlns:a16="http://schemas.microsoft.com/office/drawing/2014/main" id="{F5FE9D7E-E686-05BB-AEC5-0ED4F0BFB6F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9888" y="242888"/>
            <a:ext cx="1863725" cy="53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 name="Rectangle 4">
            <a:extLst>
              <a:ext uri="{FF2B5EF4-FFF2-40B4-BE49-F238E27FC236}">
                <a16:creationId xmlns:a16="http://schemas.microsoft.com/office/drawing/2014/main" id="{1A696AAC-B49D-8347-BCC8-D4532B258A6D}"/>
              </a:ext>
            </a:extLst>
          </p:cNvPr>
          <p:cNvSpPr>
            <a:spLocks noChangeArrowheads="1"/>
          </p:cNvSpPr>
          <p:nvPr/>
        </p:nvSpPr>
        <p:spPr bwMode="auto">
          <a:xfrm>
            <a:off x="44450" y="6502400"/>
            <a:ext cx="258127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s-ES" sz="1200" u="sng">
                <a:solidFill>
                  <a:srgbClr val="CCCCFF"/>
                </a:solidFill>
                <a:latin typeface="Calibri" panose="020F0502020204030204" pitchFamily="34" charset="0"/>
                <a:hlinkClick r:id="rId14"/>
              </a:rPr>
              <a:t>https://life-climamed.eu/home</a:t>
            </a:r>
            <a:r>
              <a:rPr lang="en-US" altLang="es-ES" sz="1200">
                <a:solidFill>
                  <a:srgbClr val="FFFFFF"/>
                </a:solidFill>
                <a:latin typeface="Calibri" panose="020F0502020204030204" pitchFamily="34" charset="0"/>
              </a:rPr>
              <a:t> </a:t>
            </a:r>
          </a:p>
        </p:txBody>
      </p:sp>
      <p:sp>
        <p:nvSpPr>
          <p:cNvPr id="2053" name="Rectangle 5">
            <a:extLst>
              <a:ext uri="{FF2B5EF4-FFF2-40B4-BE49-F238E27FC236}">
                <a16:creationId xmlns:a16="http://schemas.microsoft.com/office/drawing/2014/main" id="{C98379ED-04F8-3A59-2E71-D5C01AE3322D}"/>
              </a:ext>
            </a:extLst>
          </p:cNvPr>
          <p:cNvSpPr>
            <a:spLocks noGrp="1" noChangeArrowheads="1"/>
          </p:cNvSpPr>
          <p:nvPr>
            <p:ph type="title"/>
          </p:nvPr>
        </p:nvSpPr>
        <p:spPr bwMode="auto">
          <a:xfrm>
            <a:off x="1096963" y="287338"/>
            <a:ext cx="10055225"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s-ES"/>
              <a:t>Click to edit the title text format</a:t>
            </a:r>
          </a:p>
        </p:txBody>
      </p:sp>
      <p:sp>
        <p:nvSpPr>
          <p:cNvPr id="2054" name="Rectangle 6">
            <a:extLst>
              <a:ext uri="{FF2B5EF4-FFF2-40B4-BE49-F238E27FC236}">
                <a16:creationId xmlns:a16="http://schemas.microsoft.com/office/drawing/2014/main" id="{AB2D57CD-A2C4-FA9B-B0FE-1735ED8A9843}"/>
              </a:ext>
            </a:extLst>
          </p:cNvPr>
          <p:cNvSpPr>
            <a:spLocks noGrp="1" noChangeArrowheads="1"/>
          </p:cNvSpPr>
          <p:nvPr>
            <p:ph type="body" idx="1"/>
          </p:nvPr>
        </p:nvSpPr>
        <p:spPr bwMode="auto">
          <a:xfrm>
            <a:off x="1096963" y="1846263"/>
            <a:ext cx="10055225" cy="401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ltLang="es-ES"/>
              <a:t>Click to edit the outline text format</a:t>
            </a:r>
          </a:p>
          <a:p>
            <a:pPr lvl="1"/>
            <a:r>
              <a:rPr lang="en-GB" altLang="es-ES"/>
              <a:t>Second Outline Level</a:t>
            </a:r>
          </a:p>
          <a:p>
            <a:pPr lvl="2"/>
            <a:r>
              <a:rPr lang="en-GB" altLang="es-ES"/>
              <a:t>Third Outline Level</a:t>
            </a:r>
          </a:p>
          <a:p>
            <a:pPr lvl="3"/>
            <a:r>
              <a:rPr lang="en-GB" altLang="es-ES"/>
              <a:t>Fourth Outline Level</a:t>
            </a:r>
          </a:p>
          <a:p>
            <a:pPr lvl="4"/>
            <a:r>
              <a:rPr lang="en-GB" altLang="es-ES"/>
              <a:t>Fifth Outline Level</a:t>
            </a:r>
          </a:p>
          <a:p>
            <a:pPr lvl="4"/>
            <a:r>
              <a:rPr lang="en-GB" altLang="es-ES"/>
              <a:t>Sixth Outline Level</a:t>
            </a:r>
          </a:p>
          <a:p>
            <a:pPr lvl="4"/>
            <a:r>
              <a:rPr lang="en-GB" altLang="es-ES"/>
              <a:t>Seventh Outline Level</a:t>
            </a:r>
          </a:p>
        </p:txBody>
      </p:sp>
      <p:sp>
        <p:nvSpPr>
          <p:cNvPr id="2055" name="Rectangle 7">
            <a:extLst>
              <a:ext uri="{FF2B5EF4-FFF2-40B4-BE49-F238E27FC236}">
                <a16:creationId xmlns:a16="http://schemas.microsoft.com/office/drawing/2014/main" id="{16EE032E-C7A4-9151-A517-50CEBB44AE03}"/>
              </a:ext>
            </a:extLst>
          </p:cNvPr>
          <p:cNvSpPr>
            <a:spLocks noGrp="1" noChangeArrowheads="1"/>
          </p:cNvSpPr>
          <p:nvPr>
            <p:ph type="ftr"/>
          </p:nvPr>
        </p:nvSpPr>
        <p:spPr bwMode="auto">
          <a:xfrm>
            <a:off x="3686175" y="6459538"/>
            <a:ext cx="48196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2056" name="Rectangle 8">
            <a:extLst>
              <a:ext uri="{FF2B5EF4-FFF2-40B4-BE49-F238E27FC236}">
                <a16:creationId xmlns:a16="http://schemas.microsoft.com/office/drawing/2014/main" id="{A795F2CD-F6B9-8713-FBBC-D47159A66741}"/>
              </a:ext>
            </a:extLst>
          </p:cNvPr>
          <p:cNvSpPr>
            <a:spLocks noGrp="1" noChangeArrowheads="1"/>
          </p:cNvSpPr>
          <p:nvPr>
            <p:ph type="sldNum"/>
          </p:nvPr>
        </p:nvSpPr>
        <p:spPr bwMode="auto">
          <a:xfrm>
            <a:off x="9899650" y="6459538"/>
            <a:ext cx="130810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100">
                <a:solidFill>
                  <a:srgbClr val="FFFFFF"/>
                </a:solidFill>
                <a:latin typeface="+mn-lt"/>
                <a:cs typeface="Segoe UI" panose="020B0502040204020203" pitchFamily="34" charset="0"/>
              </a:defRPr>
            </a:lvl1pPr>
          </a:lstStyle>
          <a:p>
            <a:fld id="{3A768F14-BF88-4EEB-B116-40ECAF911E5B}" type="slidenum">
              <a:rPr lang="en-US" altLang="es-ES"/>
              <a:pPr/>
              <a:t>‹Nº›</a:t>
            </a:fld>
            <a:endParaRPr lang="en-US" altLang="es-ES"/>
          </a:p>
        </p:txBody>
      </p:sp>
      <p:pic>
        <p:nvPicPr>
          <p:cNvPr id="2057" name="Picture 9">
            <a:extLst>
              <a:ext uri="{FF2B5EF4-FFF2-40B4-BE49-F238E27FC236}">
                <a16:creationId xmlns:a16="http://schemas.microsoft.com/office/drawing/2014/main" id="{AD03DEED-C9C7-B5F5-1A1C-2E3803CAFEE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9888" y="242888"/>
            <a:ext cx="1863725" cy="53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8" name="Rectangle 10">
            <a:extLst>
              <a:ext uri="{FF2B5EF4-FFF2-40B4-BE49-F238E27FC236}">
                <a16:creationId xmlns:a16="http://schemas.microsoft.com/office/drawing/2014/main" id="{AA7A6111-2B14-37BF-2DE5-B95026D448D5}"/>
              </a:ext>
            </a:extLst>
          </p:cNvPr>
          <p:cNvSpPr>
            <a:spLocks noChangeArrowheads="1"/>
          </p:cNvSpPr>
          <p:nvPr/>
        </p:nvSpPr>
        <p:spPr bwMode="auto">
          <a:xfrm>
            <a:off x="44450" y="6502400"/>
            <a:ext cx="258127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s-ES" sz="1200" u="sng">
                <a:solidFill>
                  <a:srgbClr val="CCCCFF"/>
                </a:solidFill>
                <a:latin typeface="Calibri" panose="020F0502020204030204" pitchFamily="34" charset="0"/>
                <a:hlinkClick r:id="rId14"/>
              </a:rPr>
              <a:t>https://life-climamed.eu/home</a:t>
            </a:r>
            <a:r>
              <a:rPr lang="en-US" altLang="es-ES" sz="1200">
                <a:solidFill>
                  <a:srgbClr val="FFFFFF"/>
                </a:solidFill>
                <a:latin typeface="Calibri" panose="020F0502020204030204" pitchFamily="34" charset="0"/>
              </a:rPr>
              <a:t> </a:t>
            </a:r>
          </a:p>
        </p:txBody>
      </p:sp>
      <p:sp>
        <p:nvSpPr>
          <p:cNvPr id="2059" name="Rectangle 11">
            <a:extLst>
              <a:ext uri="{FF2B5EF4-FFF2-40B4-BE49-F238E27FC236}">
                <a16:creationId xmlns:a16="http://schemas.microsoft.com/office/drawing/2014/main" id="{354FEB0A-0325-0A39-63F5-ABF881C4ED09}"/>
              </a:ext>
            </a:extLst>
          </p:cNvPr>
          <p:cNvSpPr>
            <a:spLocks noChangeArrowheads="1"/>
          </p:cNvSpPr>
          <p:nvPr/>
        </p:nvSpPr>
        <p:spPr bwMode="auto">
          <a:xfrm>
            <a:off x="3175" y="6321425"/>
            <a:ext cx="12188825" cy="536575"/>
          </a:xfrm>
          <a:prstGeom prst="rect">
            <a:avLst/>
          </a:prstGeom>
          <a:solidFill>
            <a:srgbClr val="63A5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60" name="Rectangle 12">
            <a:extLst>
              <a:ext uri="{FF2B5EF4-FFF2-40B4-BE49-F238E27FC236}">
                <a16:creationId xmlns:a16="http://schemas.microsoft.com/office/drawing/2014/main" id="{6D04E4B3-C969-B70A-AAB6-B9A59838E1D1}"/>
              </a:ext>
            </a:extLst>
          </p:cNvPr>
          <p:cNvSpPr>
            <a:spLocks noChangeArrowheads="1"/>
          </p:cNvSpPr>
          <p:nvPr/>
        </p:nvSpPr>
        <p:spPr bwMode="auto">
          <a:xfrm>
            <a:off x="9263063" y="6413500"/>
            <a:ext cx="22510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s-ES" sz="900">
                <a:solidFill>
                  <a:srgbClr val="FFFFFF"/>
                </a:solidFill>
                <a:latin typeface="Bahnschrift SemiLight" panose="020B0502040204020203" pitchFamily="34" charset="0"/>
              </a:rPr>
              <a:t>www.envitech.org</a:t>
            </a:r>
          </a:p>
        </p:txBody>
      </p:sp>
      <p:pic>
        <p:nvPicPr>
          <p:cNvPr id="2061" name="Picture 13">
            <a:extLst>
              <a:ext uri="{FF2B5EF4-FFF2-40B4-BE49-F238E27FC236}">
                <a16:creationId xmlns:a16="http://schemas.microsoft.com/office/drawing/2014/main" id="{DCD6DE4C-A894-E0FE-4B05-DBDB1659E4E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514138" y="6369050"/>
            <a:ext cx="573087" cy="436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62" name="Rectangle 14">
            <a:extLst>
              <a:ext uri="{FF2B5EF4-FFF2-40B4-BE49-F238E27FC236}">
                <a16:creationId xmlns:a16="http://schemas.microsoft.com/office/drawing/2014/main" id="{84D54213-DC42-C543-9472-E7264D55620A}"/>
              </a:ext>
            </a:extLst>
          </p:cNvPr>
          <p:cNvSpPr>
            <a:spLocks noChangeArrowheads="1"/>
          </p:cNvSpPr>
          <p:nvPr/>
        </p:nvSpPr>
        <p:spPr bwMode="auto">
          <a:xfrm>
            <a:off x="-149225" y="6403975"/>
            <a:ext cx="29019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s-ES" sz="900">
                <a:solidFill>
                  <a:srgbClr val="FFFFFF"/>
                </a:solidFill>
                <a:latin typeface="DejaVuSans-Bold" charset="0"/>
              </a:rPr>
              <a:t>ClimaMED - LIFE17 CCM/GR/000087</a:t>
            </a:r>
          </a:p>
        </p:txBody>
      </p:sp>
      <p:pic>
        <p:nvPicPr>
          <p:cNvPr id="2063" name="Picture 15">
            <a:extLst>
              <a:ext uri="{FF2B5EF4-FFF2-40B4-BE49-F238E27FC236}">
                <a16:creationId xmlns:a16="http://schemas.microsoft.com/office/drawing/2014/main" id="{9ADEEE88-1271-79FE-2F87-0D3B31D3BA6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042650" y="6338888"/>
            <a:ext cx="420688" cy="515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000" kern="1200">
          <a:solidFill>
            <a:srgbClr val="40404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1400" kern="1200">
          <a:solidFill>
            <a:srgbClr val="40404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sz="1400" kern="1200">
          <a:solidFill>
            <a:srgbClr val="40404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sz="1400" kern="1200">
          <a:solidFill>
            <a:srgbClr val="40404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6" y="6334316"/>
            <a:ext cx="12193573"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423" y="286604"/>
            <a:ext cx="1005971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423" y="1845734"/>
            <a:ext cx="1005971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665" y="6459786"/>
            <a:ext cx="4823432"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1748" y="6459786"/>
            <a:ext cx="1312196" cy="365125"/>
          </a:xfrm>
          <a:prstGeom prst="rect">
            <a:avLst/>
          </a:prstGeom>
        </p:spPr>
        <p:txBody>
          <a:bodyPr vert="horz" lIns="91440" tIns="45720" rIns="91440" bIns="45720" rtlCol="0" anchor="ctr"/>
          <a:lstStyle>
            <a:lvl1pPr algn="r">
              <a:defRPr sz="1050">
                <a:solidFill>
                  <a:srgbClr val="FFFFFF"/>
                </a:solidFill>
              </a:defRPr>
            </a:lvl1pPr>
          </a:lstStyle>
          <a:p>
            <a:fld id="{21A410FD-FD70-416D-B501-19460E02587D}" type="slidenum">
              <a:rPr lang="el-GR" smtClean="0"/>
              <a:pPr/>
              <a:t>‹Nº›</a:t>
            </a:fld>
            <a:endParaRPr lang="el-GR"/>
          </a:p>
        </p:txBody>
      </p:sp>
      <p:cxnSp>
        <p:nvCxnSpPr>
          <p:cNvPr id="10" name="Straight Connector 9"/>
          <p:cNvCxnSpPr/>
          <p:nvPr/>
        </p:nvCxnSpPr>
        <p:spPr>
          <a:xfrm>
            <a:off x="1193688" y="1737845"/>
            <a:ext cx="996825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4710051-0DC9-ED09-6786-70B3DB2DFF0B}"/>
              </a:ext>
            </a:extLst>
          </p:cNvPr>
          <p:cNvPicPr>
            <a:picLocks noChangeAspect="1"/>
          </p:cNvPicPr>
          <p:nvPr userDrawn="1"/>
        </p:nvPicPr>
        <p:blipFill>
          <a:blip r:embed="rId13" cstate="print"/>
          <a:stretch>
            <a:fillRect/>
          </a:stretch>
        </p:blipFill>
        <p:spPr>
          <a:xfrm>
            <a:off x="369841" y="243278"/>
            <a:ext cx="1865064" cy="536892"/>
          </a:xfrm>
          <a:prstGeom prst="rect">
            <a:avLst/>
          </a:prstGeom>
        </p:spPr>
      </p:pic>
      <p:sp>
        <p:nvSpPr>
          <p:cNvPr id="12" name="TextBox 11">
            <a:extLst>
              <a:ext uri="{FF2B5EF4-FFF2-40B4-BE49-F238E27FC236}">
                <a16:creationId xmlns:a16="http://schemas.microsoft.com/office/drawing/2014/main" id="{EAD64745-E23A-0D2C-65A4-62F11DCDF1E0}"/>
              </a:ext>
            </a:extLst>
          </p:cNvPr>
          <p:cNvSpPr txBox="1"/>
          <p:nvPr userDrawn="1"/>
        </p:nvSpPr>
        <p:spPr>
          <a:xfrm>
            <a:off x="44380" y="6502112"/>
            <a:ext cx="2582393" cy="264047"/>
          </a:xfrm>
          <a:prstGeom prst="rect">
            <a:avLst/>
          </a:prstGeom>
          <a:noFill/>
        </p:spPr>
        <p:txBody>
          <a:bodyPr wrap="square" rtlCol="0">
            <a:spAutoFit/>
          </a:bodyPr>
          <a:lstStyle/>
          <a:p>
            <a:r>
              <a:rPr lang="en-US" sz="1200" dirty="0">
                <a:solidFill>
                  <a:schemeClr val="bg1"/>
                </a:solidFill>
                <a:hlinkClick r:id="rId14">
                  <a:extLst>
                    <a:ext uri="{A12FA001-AC4F-418D-AE19-62706E023703}">
                      <ahyp:hlinkClr xmlns:ahyp="http://schemas.microsoft.com/office/drawing/2018/hyperlinkcolor" val="tx"/>
                    </a:ext>
                  </a:extLst>
                </a:hlinkClick>
              </a:rPr>
              <a:t>https://life-climamed.eu/home</a:t>
            </a:r>
            <a:r>
              <a:rPr lang="en-US" sz="1200" dirty="0">
                <a:solidFill>
                  <a:schemeClr val="bg1"/>
                </a:solidFill>
              </a:rPr>
              <a:t> </a:t>
            </a:r>
            <a:endParaRPr lang="el-GR" sz="1200" dirty="0">
              <a:solidFill>
                <a:schemeClr val="bg1"/>
              </a:solidFill>
            </a:endParaRPr>
          </a:p>
        </p:txBody>
      </p:sp>
    </p:spTree>
    <p:extLst>
      <p:ext uri="{BB962C8B-B14F-4D97-AF65-F5344CB8AC3E}">
        <p14:creationId xmlns:p14="http://schemas.microsoft.com/office/powerpoint/2010/main" val="13083358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life-climamed.eu/home"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68AC-87F1-46EF-9900-1E7DBDD38260}"/>
              </a:ext>
            </a:extLst>
          </p:cNvPr>
          <p:cNvSpPr>
            <a:spLocks noGrp="1"/>
          </p:cNvSpPr>
          <p:nvPr>
            <p:ph type="ctrTitle"/>
          </p:nvPr>
        </p:nvSpPr>
        <p:spPr>
          <a:xfrm>
            <a:off x="2572755" y="1751278"/>
            <a:ext cx="8915399" cy="2216874"/>
          </a:xfrm>
        </p:spPr>
        <p:txBody>
          <a:bodyPr>
            <a:noAutofit/>
          </a:bodyPr>
          <a:lstStyle/>
          <a:p>
            <a:pPr algn="ctr" defTabSz="457200">
              <a:lnSpc>
                <a:spcPct val="100000"/>
              </a:lnSpc>
              <a:spcBef>
                <a:spcPts val="0"/>
              </a:spcBef>
              <a:defRPr/>
            </a:pPr>
            <a:br>
              <a:rPr lang="el-GR" sz="1800" b="1" spc="0" dirty="0">
                <a:solidFill>
                  <a:schemeClr val="tx1"/>
                </a:solidFill>
                <a:cs typeface="Calibri" panose="020F0502020204030204" pitchFamily="34" charset="0"/>
              </a:rPr>
            </a:br>
            <a:endParaRPr lang="el-GR" sz="2400" spc="0" dirty="0">
              <a:solidFill>
                <a:schemeClr val="tx1"/>
              </a:solidFill>
              <a:cs typeface="+mn-cs"/>
            </a:endParaRPr>
          </a:p>
        </p:txBody>
      </p:sp>
      <p:sp>
        <p:nvSpPr>
          <p:cNvPr id="3" name="Subtitle 2">
            <a:extLst>
              <a:ext uri="{FF2B5EF4-FFF2-40B4-BE49-F238E27FC236}">
                <a16:creationId xmlns:a16="http://schemas.microsoft.com/office/drawing/2014/main" id="{7873D27E-DD8D-453A-8454-9C48BA1EEC92}"/>
              </a:ext>
            </a:extLst>
          </p:cNvPr>
          <p:cNvSpPr>
            <a:spLocks noGrp="1"/>
          </p:cNvSpPr>
          <p:nvPr>
            <p:ph type="subTitle" idx="1"/>
          </p:nvPr>
        </p:nvSpPr>
        <p:spPr>
          <a:xfrm>
            <a:off x="9208338" y="5548005"/>
            <a:ext cx="2984456" cy="954107"/>
          </a:xfrm>
        </p:spPr>
        <p:txBody>
          <a:bodyPr>
            <a:normAutofit/>
          </a:bodyPr>
          <a:lstStyle/>
          <a:p>
            <a:pPr algn="r">
              <a:spcBef>
                <a:spcPts val="0"/>
              </a:spcBef>
            </a:pPr>
            <a:r>
              <a:rPr lang="en-US" sz="1400" b="1" dirty="0">
                <a:solidFill>
                  <a:srgbClr val="00B050"/>
                </a:solidFill>
              </a:rPr>
              <a:t> </a:t>
            </a:r>
          </a:p>
          <a:p>
            <a:pPr algn="r">
              <a:spcBef>
                <a:spcPts val="0"/>
              </a:spcBef>
            </a:pPr>
            <a:r>
              <a:rPr lang="en-US" sz="2000" dirty="0"/>
              <a:t> </a:t>
            </a:r>
            <a:endParaRPr lang="el-GR" sz="2000" dirty="0"/>
          </a:p>
        </p:txBody>
      </p:sp>
      <p:sp>
        <p:nvSpPr>
          <p:cNvPr id="4" name="TextBox 3">
            <a:extLst>
              <a:ext uri="{FF2B5EF4-FFF2-40B4-BE49-F238E27FC236}">
                <a16:creationId xmlns:a16="http://schemas.microsoft.com/office/drawing/2014/main" id="{D120558A-3E93-458F-8EDA-90A2F6A0ED5F}"/>
              </a:ext>
            </a:extLst>
          </p:cNvPr>
          <p:cNvSpPr txBox="1"/>
          <p:nvPr/>
        </p:nvSpPr>
        <p:spPr>
          <a:xfrm>
            <a:off x="45169" y="6502112"/>
            <a:ext cx="2582057" cy="276999"/>
          </a:xfrm>
          <a:prstGeom prst="rect">
            <a:avLst/>
          </a:prstGeom>
          <a:noFill/>
        </p:spPr>
        <p:txBody>
          <a:bodyPr wrap="square" rtlCol="0">
            <a:spAutoFit/>
          </a:bodyPr>
          <a:lstStyle/>
          <a:p>
            <a:pPr defTabSz="457200" fontAlgn="auto" hangingPunct="1">
              <a:lnSpc>
                <a:spcPct val="100000"/>
              </a:lnSpc>
              <a:spcBef>
                <a:spcPts val="0"/>
              </a:spcBef>
              <a:spcAft>
                <a:spcPts val="0"/>
              </a:spcAft>
              <a:buClrTx/>
              <a:buSzTx/>
            </a:pPr>
            <a:r>
              <a:rPr lang="en-US" sz="1200" dirty="0">
                <a:solidFill>
                  <a:prstClr val="white"/>
                </a:solidFill>
                <a:latin typeface="Calibri" panose="020F0502020204030204"/>
                <a:ea typeface="+mn-ea"/>
                <a:hlinkClick r:id="rId2">
                  <a:extLst>
                    <a:ext uri="{A12FA001-AC4F-418D-AE19-62706E023703}">
                      <ahyp:hlinkClr xmlns:ahyp="http://schemas.microsoft.com/office/drawing/2018/hyperlinkcolor" val="tx"/>
                    </a:ext>
                  </a:extLst>
                </a:hlinkClick>
              </a:rPr>
              <a:t>https://life-climamed.eu/home</a:t>
            </a:r>
            <a:r>
              <a:rPr lang="en-US" sz="1200" dirty="0">
                <a:solidFill>
                  <a:prstClr val="white"/>
                </a:solidFill>
                <a:latin typeface="Calibri" panose="020F0502020204030204"/>
                <a:ea typeface="+mn-ea"/>
              </a:rPr>
              <a:t> </a:t>
            </a:r>
            <a:endParaRPr lang="el-GR" sz="1200" dirty="0">
              <a:solidFill>
                <a:prstClr val="white"/>
              </a:solidFill>
              <a:latin typeface="Calibri" panose="020F0502020204030204"/>
              <a:ea typeface="+mn-ea"/>
            </a:endParaRPr>
          </a:p>
        </p:txBody>
      </p:sp>
      <p:sp>
        <p:nvSpPr>
          <p:cNvPr id="10" name="TextBox 9">
            <a:extLst>
              <a:ext uri="{FF2B5EF4-FFF2-40B4-BE49-F238E27FC236}">
                <a16:creationId xmlns:a16="http://schemas.microsoft.com/office/drawing/2014/main" id="{17EEBB8B-AE4A-D4DC-8CF7-6B98C4474F9D}"/>
              </a:ext>
            </a:extLst>
          </p:cNvPr>
          <p:cNvSpPr txBox="1"/>
          <p:nvPr/>
        </p:nvSpPr>
        <p:spPr>
          <a:xfrm>
            <a:off x="3113776" y="4624674"/>
            <a:ext cx="6094562" cy="923330"/>
          </a:xfrm>
          <a:prstGeom prst="rect">
            <a:avLst/>
          </a:prstGeom>
          <a:noFill/>
        </p:spPr>
        <p:txBody>
          <a:bodyPr wrap="square">
            <a:spAutoFit/>
          </a:bodyPr>
          <a:lstStyle/>
          <a:p>
            <a:pPr algn="ctr" defTabSz="457200" fontAlgn="auto" hangingPunct="1">
              <a:lnSpc>
                <a:spcPct val="100000"/>
              </a:lnSpc>
              <a:spcBef>
                <a:spcPts val="0"/>
              </a:spcBef>
              <a:spcAft>
                <a:spcPts val="0"/>
              </a:spcAft>
              <a:buClrTx/>
              <a:buSzTx/>
            </a:pP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Tecnologías</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innovadoras</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para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ayudar</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al sector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agrícola</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mediterráneo</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mitigar</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el</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cambio</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climático</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l-GR"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ClimaMED</a:t>
            </a:r>
            <a:br>
              <a:rPr lang="el-GR" b="1" dirty="0">
                <a:solidFill>
                  <a:srgbClr val="00B050"/>
                </a:solidFill>
                <a:latin typeface="Cambria" panose="02040503050406030204" pitchFamily="18" charset="0"/>
                <a:ea typeface="Cambria" panose="02040503050406030204" pitchFamily="18" charset="0"/>
                <a:cs typeface="Calibri" panose="020F0502020204030204" pitchFamily="34" charset="0"/>
              </a:rPr>
            </a:b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LIFE17 CCM/GR/000087 </a:t>
            </a:r>
            <a:endParaRPr lang="en-US" dirty="0">
              <a:solidFill>
                <a:prstClr val="black"/>
              </a:solidFill>
              <a:latin typeface="Calibri" panose="020F0502020204030204"/>
              <a:ea typeface="+mn-ea"/>
            </a:endParaRPr>
          </a:p>
        </p:txBody>
      </p:sp>
      <p:sp>
        <p:nvSpPr>
          <p:cNvPr id="12" name="TextBox 11">
            <a:extLst>
              <a:ext uri="{FF2B5EF4-FFF2-40B4-BE49-F238E27FC236}">
                <a16:creationId xmlns:a16="http://schemas.microsoft.com/office/drawing/2014/main" id="{28086B80-77B2-0841-877D-3518C0014567}"/>
              </a:ext>
            </a:extLst>
          </p:cNvPr>
          <p:cNvSpPr txBox="1"/>
          <p:nvPr/>
        </p:nvSpPr>
        <p:spPr>
          <a:xfrm>
            <a:off x="3049513" y="2037825"/>
            <a:ext cx="6094562" cy="1200329"/>
          </a:xfrm>
          <a:prstGeom prst="rect">
            <a:avLst/>
          </a:prstGeom>
          <a:noFill/>
        </p:spPr>
        <p:txBody>
          <a:bodyPr wrap="square">
            <a:spAutoFit/>
          </a:bodyPr>
          <a:lstStyle/>
          <a:p>
            <a:pPr algn="ctr" defTabSz="457200" fontAlgn="auto" hangingPunct="1">
              <a:lnSpc>
                <a:spcPct val="100000"/>
              </a:lnSpc>
              <a:spcBef>
                <a:spcPts val="0"/>
              </a:spcBef>
              <a:spcAft>
                <a:spcPts val="0"/>
              </a:spcAft>
              <a:buClrTx/>
              <a:buSzTx/>
            </a:pP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Estrategia</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a:solidFill>
                  <a:schemeClr val="tx1"/>
                </a:solidFill>
                <a:latin typeface="Cambria" panose="02040503050406030204" pitchFamily="18" charset="0"/>
                <a:ea typeface="Cambria" panose="02040503050406030204" pitchFamily="18" charset="0"/>
                <a:cs typeface="Calibri" panose="020F0502020204030204" pitchFamily="34" charset="0"/>
              </a:rPr>
              <a:t>Del Campo</a:t>
            </a:r>
          </a:p>
          <a:p>
            <a:pPr algn="ctr" defTabSz="457200" fontAlgn="auto" hangingPunct="1">
              <a:lnSpc>
                <a:spcPct val="100000"/>
              </a:lnSpc>
              <a:spcBef>
                <a:spcPts val="0"/>
              </a:spcBef>
              <a:spcAft>
                <a:spcPts val="0"/>
              </a:spcAft>
              <a:buClrTx/>
              <a:buSzTx/>
            </a:pP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a la Mesa’</a:t>
            </a:r>
            <a:r>
              <a:rPr lang="el-GR" sz="3600"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endParaRPr lang="en-US" sz="3600" dirty="0">
              <a:solidFill>
                <a:prstClr val="black"/>
              </a:solidFill>
              <a:latin typeface="Calibri" panose="020F0502020204030204"/>
              <a:ea typeface="+mn-ea"/>
            </a:endParaRPr>
          </a:p>
        </p:txBody>
      </p:sp>
    </p:spTree>
    <p:extLst>
      <p:ext uri="{BB962C8B-B14F-4D97-AF65-F5344CB8AC3E}">
        <p14:creationId xmlns:p14="http://schemas.microsoft.com/office/powerpoint/2010/main" val="43623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ED2D21EA-4FCB-CB63-2FB7-71BE6C38618C}"/>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Consumo Sostenible de Alimentos</a:t>
            </a:r>
            <a:r>
              <a:rPr lang="es-ES" altLang="es-ES" sz="4800">
                <a:solidFill>
                  <a:srgbClr val="404040"/>
                </a:solidFill>
                <a:latin typeface="Cambria" panose="02040503050406030204" pitchFamily="18" charset="0"/>
              </a:rPr>
              <a:t>	</a:t>
            </a:r>
          </a:p>
        </p:txBody>
      </p:sp>
      <p:sp>
        <p:nvSpPr>
          <p:cNvPr id="13314" name="Text Box 2">
            <a:extLst>
              <a:ext uri="{FF2B5EF4-FFF2-40B4-BE49-F238E27FC236}">
                <a16:creationId xmlns:a16="http://schemas.microsoft.com/office/drawing/2014/main" id="{3A780E22-EF08-A028-CF39-93499087E344}"/>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25"/>
              </a:spcBef>
              <a:spcAft>
                <a:spcPts val="225"/>
              </a:spcAft>
              <a:buClr>
                <a:srgbClr val="99CB38"/>
              </a:buClr>
              <a:buFont typeface="Calibri" panose="020F0502020204030204" pitchFamily="34" charset="0"/>
              <a:buChar char=" "/>
            </a:pPr>
            <a:r>
              <a:rPr lang="es-ES" altLang="es-ES" sz="2000" b="1" dirty="0">
                <a:solidFill>
                  <a:srgbClr val="404040"/>
                </a:solidFill>
                <a:latin typeface="Cambria" panose="02040503050406030204" pitchFamily="18" charset="0"/>
              </a:rPr>
              <a:t>Cambios en la dieta</a:t>
            </a:r>
          </a:p>
          <a:p>
            <a:pPr algn="just" hangingPunct="1">
              <a:lnSpc>
                <a:spcPct val="100000"/>
              </a:lnSpc>
              <a:buClr>
                <a:srgbClr val="99CB38"/>
              </a:buClr>
              <a:buFont typeface="Calibri" panose="020F0502020204030204" pitchFamily="34" charset="0"/>
              <a:buChar char=" "/>
            </a:pPr>
            <a:r>
              <a:rPr lang="es-ES" altLang="es-ES" dirty="0">
                <a:solidFill>
                  <a:srgbClr val="404040"/>
                </a:solidFill>
                <a:latin typeface="Cambria" panose="02040503050406030204" pitchFamily="18" charset="0"/>
              </a:rPr>
              <a:t>Los patrones de consumo de comida actuales son insostenibles, tanto desde un punto de vista de salud como medioambiental. </a:t>
            </a:r>
          </a:p>
          <a:p>
            <a:pPr algn="just" hangingPunct="1">
              <a:lnSpc>
                <a:spcPct val="100000"/>
              </a:lnSpc>
              <a:buClrTx/>
              <a:buFontTx/>
              <a:buNone/>
            </a:pPr>
            <a:endParaRPr lang="es-ES" altLang="es-ES" dirty="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dirty="0">
                <a:solidFill>
                  <a:srgbClr val="404040"/>
                </a:solidFill>
                <a:latin typeface="Cambria" panose="02040503050406030204" pitchFamily="18" charset="0"/>
              </a:rPr>
              <a:t>Una persona promedio de la UE consume más carne roja, grasas y azúcares que los niveles recomendados, dando lugar al aumento de los niveles de obesidad y las muertes causadas por dietas poco saludables.</a:t>
            </a:r>
          </a:p>
          <a:p>
            <a:pPr algn="just" hangingPunct="1">
              <a:lnSpc>
                <a:spcPct val="100000"/>
              </a:lnSpc>
              <a:buClrTx/>
              <a:buFontTx/>
              <a:buNone/>
            </a:pPr>
            <a:endParaRPr lang="es-ES" altLang="es-ES" dirty="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dirty="0">
                <a:solidFill>
                  <a:srgbClr val="404040"/>
                </a:solidFill>
                <a:latin typeface="Cambria" panose="02040503050406030204" pitchFamily="18" charset="0"/>
              </a:rPr>
              <a:t>Crear un ambiente que facilite elecciones sanas y sostenibles puede contribuir al cambio hacia una dieta más basada en plantas que incluya porciones suficientemente grandes de frutas, verduras, legumbres y nueces. </a:t>
            </a:r>
          </a:p>
          <a:p>
            <a:pPr algn="just" hangingPunct="1">
              <a:lnSpc>
                <a:spcPct val="100000"/>
              </a:lnSpc>
              <a:buClrTx/>
              <a:buFontTx/>
              <a:buNone/>
            </a:pPr>
            <a:endParaRPr lang="es-ES" altLang="es-ES" dirty="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dirty="0">
                <a:solidFill>
                  <a:srgbClr val="404040"/>
                </a:solidFill>
                <a:latin typeface="Cambria" panose="02040503050406030204" pitchFamily="18" charset="0"/>
              </a:rPr>
              <a:t>Esto podría aliviar la situación sanitaria de las personas, ya que el riesgo de sufrir enfermedades mortales (especialmente las cardiovasculares) se reduciría significativamente. Las dietas basadas en plantas también tienen la ventaja de reducir el impacto medioambiental per cápita.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618A818A-17FD-47BC-254C-4CF37C15BBFE}"/>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Consumo Sostenible de Comida	</a:t>
            </a:r>
          </a:p>
        </p:txBody>
      </p:sp>
      <p:sp>
        <p:nvSpPr>
          <p:cNvPr id="14338" name="Text Box 2">
            <a:extLst>
              <a:ext uri="{FF2B5EF4-FFF2-40B4-BE49-F238E27FC236}">
                <a16:creationId xmlns:a16="http://schemas.microsoft.com/office/drawing/2014/main" id="{5DB98351-F146-F37C-7A3D-B21809B325DD}"/>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25"/>
              </a:spcBef>
              <a:spcAft>
                <a:spcPts val="225"/>
              </a:spcAft>
              <a:buClr>
                <a:srgbClr val="99CB38"/>
              </a:buClr>
              <a:buFont typeface="Calibri" panose="020F0502020204030204" pitchFamily="34" charset="0"/>
              <a:buChar char=" "/>
            </a:pPr>
            <a:r>
              <a:rPr lang="es-ES" altLang="es-ES" sz="2000" b="1">
                <a:solidFill>
                  <a:srgbClr val="404040"/>
                </a:solidFill>
                <a:latin typeface="Cambria" panose="02040503050406030204" pitchFamily="18" charset="0"/>
              </a:rPr>
              <a:t>Desperdicio de Alimentos</a:t>
            </a:r>
          </a:p>
          <a:p>
            <a:pPr hangingPunct="1">
              <a:lnSpc>
                <a:spcPct val="90000"/>
              </a:lnSpc>
              <a:spcBef>
                <a:spcPts val="1225"/>
              </a:spcBef>
              <a:spcAft>
                <a:spcPts val="225"/>
              </a:spcAft>
              <a:buClrTx/>
              <a:buFontTx/>
              <a:buNone/>
            </a:pPr>
            <a:endParaRPr lang="es-ES" altLang="es-ES" sz="900" b="1">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Reducir el desperdicio de alimentos se traduce en ahorros para los consumidores, la protección de recursos naturales y la prevención de emisiones de GEI de los vertederos. La Comisión Europea pretende reducir el desperdicio de alimentos per cápita en un 50%. Medir y controlar el desperdicio de alimentos puede ayudar a explorar formas de prevenirlo.  </a:t>
            </a:r>
          </a:p>
          <a:p>
            <a:pPr algn="just" hangingPunct="1">
              <a:lnSpc>
                <a:spcPct val="100000"/>
              </a:lnSpc>
              <a:buClrTx/>
              <a:buFontTx/>
              <a:buNone/>
            </a:pPr>
            <a:endParaRPr lang="es-ES" altLang="es-ES" sz="200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Calcular el desperdicio de alimentos puede ayudar a plantear objetivos cuantificables, hacer un seguimiento del progreso y evaluar la efectividad de las medidas aplicadas. Los datos proporcionados al medir el desperdicio de alimentos ayudan a entender dónde y cuándo tiene lugar el desperdicio de comida, para facilitar la actuación política o ayudar a organizaciones que tratan de atajar este problema.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BA65CC33-21BE-2CFF-0727-D51EB4440314}"/>
              </a:ext>
            </a:extLst>
          </p:cNvPr>
          <p:cNvSpPr>
            <a:spLocks noGrp="1" noChangeArrowheads="1"/>
          </p:cNvSpPr>
          <p:nvPr>
            <p:ph type="title"/>
          </p:nvPr>
        </p:nvSpPr>
        <p:spPr>
          <a:xfrm>
            <a:off x="1096963" y="287338"/>
            <a:ext cx="10058400" cy="1450975"/>
          </a:xfrm>
          <a:ln/>
        </p:spPr>
        <p:txBody>
          <a:bodyPr/>
          <a:lstStyle/>
          <a:p>
            <a:pPr algn="just">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Información Transparente y Etiquetado</a:t>
            </a:r>
          </a:p>
        </p:txBody>
      </p:sp>
      <p:sp>
        <p:nvSpPr>
          <p:cNvPr id="15362" name="Text Box 2">
            <a:extLst>
              <a:ext uri="{FF2B5EF4-FFF2-40B4-BE49-F238E27FC236}">
                <a16:creationId xmlns:a16="http://schemas.microsoft.com/office/drawing/2014/main" id="{08589219-A75B-F909-8005-97111F8D9796}"/>
              </a:ext>
            </a:extLst>
          </p:cNvPr>
          <p:cNvSpPr txBox="1">
            <a:spLocks noChangeArrowheads="1"/>
          </p:cNvSpPr>
          <p:nvPr/>
        </p:nvSpPr>
        <p:spPr bwMode="auto">
          <a:xfrm>
            <a:off x="1096963" y="1846263"/>
            <a:ext cx="10058400" cy="430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99CB38"/>
              </a:buClr>
              <a:buFont typeface="Calibri" panose="020F0502020204030204" pitchFamily="34" charset="0"/>
              <a:buChar char=" "/>
            </a:pPr>
            <a:r>
              <a:rPr lang="es-ES" altLang="es-ES" sz="2000" dirty="0">
                <a:solidFill>
                  <a:srgbClr val="404040"/>
                </a:solidFill>
                <a:latin typeface="Cambria" panose="02040503050406030204" pitchFamily="18" charset="0"/>
              </a:rPr>
              <a:t>La estrategia ‘Del Campo a la Mesa’ promueve </a:t>
            </a:r>
            <a:r>
              <a:rPr lang="es-ES" altLang="es-ES" sz="2000" b="1" i="1" dirty="0">
                <a:solidFill>
                  <a:srgbClr val="C00000"/>
                </a:solidFill>
                <a:latin typeface="Cambria" panose="02040503050406030204" pitchFamily="18" charset="0"/>
              </a:rPr>
              <a:t>la información transparente y fidedigna sobre productos alimenticios</a:t>
            </a:r>
            <a:r>
              <a:rPr lang="es-ES" altLang="es-ES" sz="2000" dirty="0">
                <a:solidFill>
                  <a:srgbClr val="404040"/>
                </a:solidFill>
                <a:latin typeface="Cambria" panose="02040503050406030204" pitchFamily="18" charset="0"/>
              </a:rPr>
              <a:t>, incluyendo su huella ambiental, para que los consumidores puedan tomar decisiones informadas. Los retos en el etiquetado de comida pueden pasar por varios cambios que están siendo examinados hoy en día:</a:t>
            </a:r>
          </a:p>
          <a:p>
            <a:pPr algn="just" hangingPunct="1">
              <a:lnSpc>
                <a:spcPct val="100000"/>
              </a:lnSpc>
              <a:buClrTx/>
              <a:buFontTx/>
              <a:buNone/>
            </a:pPr>
            <a:endParaRPr lang="es-ES" altLang="es-ES" sz="2000" dirty="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000" b="1" dirty="0">
                <a:solidFill>
                  <a:srgbClr val="2486A1"/>
                </a:solidFill>
                <a:latin typeface="Cambria" panose="02040503050406030204" pitchFamily="18" charset="0"/>
              </a:rPr>
              <a:t>Trazabilidad: </a:t>
            </a:r>
            <a:r>
              <a:rPr lang="es-ES" altLang="es-ES" sz="2000" dirty="0">
                <a:solidFill>
                  <a:srgbClr val="404040"/>
                </a:solidFill>
                <a:latin typeface="Cambria" panose="02040503050406030204" pitchFamily="18" charset="0"/>
              </a:rPr>
              <a:t>el etiquetado de alimentos proporciona información sobre el origen de un producto, los métodos usados para elaborarlo y los elementos relevantes de la cadena de suministro. </a:t>
            </a:r>
          </a:p>
          <a:p>
            <a:pPr algn="just" hangingPunct="1">
              <a:lnSpc>
                <a:spcPct val="100000"/>
              </a:lnSpc>
              <a:buClrTx/>
              <a:buFontTx/>
              <a:buNone/>
            </a:pPr>
            <a:endParaRPr lang="es-ES" altLang="es-ES" sz="2000" b="1" dirty="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000" b="1" dirty="0">
                <a:solidFill>
                  <a:srgbClr val="2486A1"/>
                </a:solidFill>
                <a:latin typeface="Cambria" panose="02040503050406030204" pitchFamily="18" charset="0"/>
              </a:rPr>
              <a:t>Etiquetado nutricional</a:t>
            </a:r>
            <a:r>
              <a:rPr lang="es-ES" altLang="es-ES" sz="2000" dirty="0">
                <a:solidFill>
                  <a:srgbClr val="2486A1"/>
                </a:solidFill>
                <a:latin typeface="Cambria" panose="02040503050406030204" pitchFamily="18" charset="0"/>
              </a:rPr>
              <a:t>: </a:t>
            </a:r>
            <a:r>
              <a:rPr lang="es-ES" altLang="es-ES" sz="2000" dirty="0">
                <a:solidFill>
                  <a:srgbClr val="404040"/>
                </a:solidFill>
                <a:latin typeface="Cambria" panose="02040503050406030204" pitchFamily="18" charset="0"/>
              </a:rPr>
              <a:t>La información sobre el expediente sanitario de los alimentos, como el contenido de sal, azúcar y grasas de estos productos, ayuda a los consumidores a tomar decisiones más saludables.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CA9CE3EF-6EB4-FD81-94CC-7235F78F1CE4}"/>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Información Trasparente y Etiquetado</a:t>
            </a:r>
          </a:p>
        </p:txBody>
      </p:sp>
      <p:sp>
        <p:nvSpPr>
          <p:cNvPr id="16386" name="Text Box 2">
            <a:extLst>
              <a:ext uri="{FF2B5EF4-FFF2-40B4-BE49-F238E27FC236}">
                <a16:creationId xmlns:a16="http://schemas.microsoft.com/office/drawing/2014/main" id="{000BCD46-ABA5-DD9F-2C19-7B5A98EC58A9}"/>
              </a:ext>
            </a:extLst>
          </p:cNvPr>
          <p:cNvSpPr txBox="1">
            <a:spLocks noChangeArrowheads="1"/>
          </p:cNvSpPr>
          <p:nvPr/>
        </p:nvSpPr>
        <p:spPr bwMode="auto">
          <a:xfrm>
            <a:off x="1096963" y="1846263"/>
            <a:ext cx="10058400" cy="430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99CB38"/>
              </a:buClr>
              <a:buFont typeface="Calibri" panose="020F0502020204030204" pitchFamily="34" charset="0"/>
              <a:buChar char=" "/>
            </a:pPr>
            <a:r>
              <a:rPr lang="es-ES" altLang="es-ES" sz="1900" b="1">
                <a:solidFill>
                  <a:srgbClr val="2486A1"/>
                </a:solidFill>
                <a:latin typeface="Cambria" panose="02040503050406030204" pitchFamily="18" charset="0"/>
              </a:rPr>
              <a:t>Etiquetas de sostenibilidad: </a:t>
            </a:r>
            <a:r>
              <a:rPr lang="es-ES" altLang="es-ES" sz="1900">
                <a:solidFill>
                  <a:srgbClr val="404040"/>
                </a:solidFill>
                <a:latin typeface="Cambria" panose="02040503050406030204" pitchFamily="18" charset="0"/>
              </a:rPr>
              <a:t>Los consumidores preocupados por la sostenibilidad pueden tomar decisiones y apoyar productos basándose en sus preferencias. El etiquetado ecológico, la certificación orgánica o información sobre la huella de carbono son algunos ejemplos. </a:t>
            </a:r>
          </a:p>
          <a:p>
            <a:pPr algn="just" hangingPunct="1">
              <a:lnSpc>
                <a:spcPct val="100000"/>
              </a:lnSpc>
              <a:buClrTx/>
              <a:buFontTx/>
              <a:buNone/>
            </a:pPr>
            <a:endParaRPr lang="es-ES" altLang="es-ES" sz="190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1900" b="1">
                <a:solidFill>
                  <a:srgbClr val="2486A1"/>
                </a:solidFill>
                <a:latin typeface="Cambria" panose="02040503050406030204" pitchFamily="18" charset="0"/>
              </a:rPr>
              <a:t>Fecha de caducidad: </a:t>
            </a:r>
            <a:r>
              <a:rPr lang="es-ES" altLang="es-ES" sz="1900">
                <a:solidFill>
                  <a:srgbClr val="404040"/>
                </a:solidFill>
                <a:latin typeface="Cambria" panose="02040503050406030204" pitchFamily="18" charset="0"/>
              </a:rPr>
              <a:t>Se están analizando cambios en la normativa de la UE relacionados con las fechas de caducidad para tratar de reducir el desperdicio de alimentos.</a:t>
            </a:r>
          </a:p>
          <a:p>
            <a:pPr algn="just" hangingPunct="1">
              <a:lnSpc>
                <a:spcPct val="100000"/>
              </a:lnSpc>
              <a:buClrTx/>
              <a:buFontTx/>
              <a:buNone/>
            </a:pPr>
            <a:endParaRPr lang="es-ES" altLang="es-ES" sz="190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1900" b="1">
                <a:solidFill>
                  <a:srgbClr val="2486A1"/>
                </a:solidFill>
                <a:latin typeface="Cambria" panose="02040503050406030204" pitchFamily="18" charset="0"/>
              </a:rPr>
              <a:t>Almacenamiento y uso</a:t>
            </a:r>
            <a:r>
              <a:rPr lang="es-ES" altLang="es-ES" sz="1900">
                <a:solidFill>
                  <a:srgbClr val="2486A1"/>
                </a:solidFill>
                <a:latin typeface="Cambria" panose="02040503050406030204" pitchFamily="18" charset="0"/>
              </a:rPr>
              <a:t>: </a:t>
            </a:r>
            <a:r>
              <a:rPr lang="es-ES" altLang="es-ES" sz="1900">
                <a:solidFill>
                  <a:srgbClr val="404040"/>
                </a:solidFill>
                <a:latin typeface="Cambria" panose="02040503050406030204" pitchFamily="18" charset="0"/>
              </a:rPr>
              <a:t>Información sobre el almacenamiento y uso de un producto puede ayudar a los consumidores a gestionar mejor sus productos, reduciendo el desperdicio de alimentos.</a:t>
            </a:r>
          </a:p>
          <a:p>
            <a:pPr algn="just" hangingPunct="1">
              <a:lnSpc>
                <a:spcPct val="100000"/>
              </a:lnSpc>
              <a:buClrTx/>
              <a:buFontTx/>
              <a:buNone/>
            </a:pPr>
            <a:endParaRPr lang="es-ES" altLang="es-ES" sz="190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1900">
                <a:solidFill>
                  <a:srgbClr val="404040"/>
                </a:solidFill>
                <a:latin typeface="Cambria" panose="02040503050406030204" pitchFamily="18" charset="0"/>
              </a:rPr>
              <a:t>El etiquetado obligatorio de información importante debe ser abordado por la normativa de la UE para una transición exitosa hacia elecciones sostenibles a nivel de los consumidores.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2BFF10A2-3B4D-E671-4CA4-23FDD8EE295E}"/>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Contribución de los Agricultores</a:t>
            </a:r>
          </a:p>
        </p:txBody>
      </p:sp>
      <p:sp>
        <p:nvSpPr>
          <p:cNvPr id="17410" name="Text Box 2">
            <a:extLst>
              <a:ext uri="{FF2B5EF4-FFF2-40B4-BE49-F238E27FC236}">
                <a16:creationId xmlns:a16="http://schemas.microsoft.com/office/drawing/2014/main" id="{6CE4D94B-1DB4-56A8-A629-2843485C244F}"/>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357188" indent="-357188">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99CB38"/>
              </a:buClr>
              <a:buFont typeface="Wingdings" panose="05000000000000000000" pitchFamily="2" charset="2"/>
              <a:buChar char=""/>
            </a:pPr>
            <a:r>
              <a:rPr lang="es-ES" altLang="es-ES" sz="2200" dirty="0">
                <a:solidFill>
                  <a:srgbClr val="404040"/>
                </a:solidFill>
                <a:latin typeface="Cambria" panose="02040503050406030204" pitchFamily="18" charset="0"/>
              </a:rPr>
              <a:t>Centrarse en mejoras de la salud del suelo con prácticas como el compostaje, la labranza reducida y la rotación de cultivos</a:t>
            </a:r>
          </a:p>
          <a:p>
            <a:pPr algn="just" hangingPunct="1">
              <a:lnSpc>
                <a:spcPct val="100000"/>
              </a:lnSpc>
              <a:buClrTx/>
              <a:buFontTx/>
              <a:buNone/>
            </a:pPr>
            <a:endParaRPr lang="es-ES" altLang="es-ES" sz="2200" dirty="0">
              <a:solidFill>
                <a:srgbClr val="404040"/>
              </a:solidFill>
              <a:latin typeface="Cambria" panose="02040503050406030204" pitchFamily="18" charset="0"/>
            </a:endParaRPr>
          </a:p>
          <a:p>
            <a:pPr algn="just" hangingPunct="1">
              <a:lnSpc>
                <a:spcPct val="100000"/>
              </a:lnSpc>
              <a:buClr>
                <a:srgbClr val="99CB38"/>
              </a:buClr>
              <a:buFont typeface="Wingdings" panose="05000000000000000000" pitchFamily="2" charset="2"/>
              <a:buChar char=""/>
            </a:pPr>
            <a:r>
              <a:rPr lang="es-ES" altLang="es-ES" sz="2200" dirty="0">
                <a:solidFill>
                  <a:srgbClr val="404040"/>
                </a:solidFill>
                <a:latin typeface="Cambria" panose="02040503050406030204" pitchFamily="18" charset="0"/>
              </a:rPr>
              <a:t>Implementar la variedad de cultivos a través de la rotación de cultivos y los cultivos mixtos para potenciar la resiliencia y mitigar los riesgos</a:t>
            </a:r>
          </a:p>
          <a:p>
            <a:pPr algn="just" hangingPunct="1">
              <a:lnSpc>
                <a:spcPct val="100000"/>
              </a:lnSpc>
              <a:buClrTx/>
              <a:buFontTx/>
              <a:buNone/>
            </a:pPr>
            <a:endParaRPr lang="es-ES" altLang="es-ES" sz="2200" dirty="0">
              <a:solidFill>
                <a:srgbClr val="404040"/>
              </a:solidFill>
              <a:latin typeface="Cambria" panose="02040503050406030204" pitchFamily="18" charset="0"/>
            </a:endParaRPr>
          </a:p>
          <a:p>
            <a:pPr algn="just" hangingPunct="1">
              <a:lnSpc>
                <a:spcPct val="100000"/>
              </a:lnSpc>
              <a:buClr>
                <a:srgbClr val="99CB38"/>
              </a:buClr>
              <a:buFont typeface="Wingdings" panose="05000000000000000000" pitchFamily="2" charset="2"/>
              <a:buChar char=""/>
            </a:pPr>
            <a:r>
              <a:rPr lang="es-ES" altLang="es-ES" sz="2200" dirty="0">
                <a:solidFill>
                  <a:srgbClr val="404040"/>
                </a:solidFill>
                <a:latin typeface="Cambria" panose="02040503050406030204" pitchFamily="18" charset="0"/>
              </a:rPr>
              <a:t>Optimizar el uso del agua, fertilizantes y pesticidas a través de la agricultura de precisión</a:t>
            </a:r>
          </a:p>
          <a:p>
            <a:pPr algn="just" hangingPunct="1">
              <a:lnSpc>
                <a:spcPct val="100000"/>
              </a:lnSpc>
              <a:buClrTx/>
              <a:buFontTx/>
              <a:buNone/>
            </a:pPr>
            <a:endParaRPr lang="es-ES" altLang="es-ES" sz="2200" dirty="0">
              <a:solidFill>
                <a:srgbClr val="404040"/>
              </a:solidFill>
              <a:latin typeface="Cambria" panose="02040503050406030204" pitchFamily="18" charset="0"/>
            </a:endParaRPr>
          </a:p>
          <a:p>
            <a:pPr algn="just" hangingPunct="1">
              <a:lnSpc>
                <a:spcPct val="100000"/>
              </a:lnSpc>
              <a:buClr>
                <a:srgbClr val="99CB38"/>
              </a:buClr>
              <a:buFont typeface="Wingdings" panose="05000000000000000000" pitchFamily="2" charset="2"/>
              <a:buChar char=""/>
            </a:pPr>
            <a:r>
              <a:rPr lang="es-ES" altLang="es-ES" sz="2200" dirty="0">
                <a:solidFill>
                  <a:srgbClr val="404040"/>
                </a:solidFill>
                <a:latin typeface="Cambria" panose="02040503050406030204" pitchFamily="18" charset="0"/>
              </a:rPr>
              <a:t>Implementar sistemas de trazabilidad para hacer un seguimiento de los productos desde el campo hasta el consumidor</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3D53E12D-B2A2-1926-CA2A-E83A29B9E0D3}"/>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a:solidFill>
                  <a:srgbClr val="404040"/>
                </a:solidFill>
                <a:latin typeface="Cambria" panose="02040503050406030204" pitchFamily="18" charset="0"/>
              </a:rPr>
              <a:t>Contribución de los Agricultores</a:t>
            </a:r>
          </a:p>
        </p:txBody>
      </p:sp>
      <p:sp>
        <p:nvSpPr>
          <p:cNvPr id="18434" name="Text Box 2">
            <a:extLst>
              <a:ext uri="{FF2B5EF4-FFF2-40B4-BE49-F238E27FC236}">
                <a16:creationId xmlns:a16="http://schemas.microsoft.com/office/drawing/2014/main" id="{D6F4E182-EA92-50B1-5E46-1DB299EA79E2}"/>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357188" indent="-357188">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99CB38"/>
              </a:buClr>
              <a:buFont typeface="Wingdings" panose="05000000000000000000" pitchFamily="2" charset="2"/>
              <a:buChar char=""/>
            </a:pPr>
            <a:r>
              <a:rPr lang="es-ES" altLang="es-ES" sz="2200">
                <a:solidFill>
                  <a:srgbClr val="404040"/>
                </a:solidFill>
                <a:latin typeface="Cambria" panose="02040503050406030204" pitchFamily="18" charset="0"/>
              </a:rPr>
              <a:t>Usar tecnología para proporcionar a los consumidores información sobre el origen y las prácticas de producción de su comida</a:t>
            </a:r>
          </a:p>
          <a:p>
            <a:pPr algn="just" hangingPunct="1">
              <a:lnSpc>
                <a:spcPct val="100000"/>
              </a:lnSpc>
              <a:buClrTx/>
              <a:buFontTx/>
              <a:buNone/>
            </a:pPr>
            <a:endParaRPr lang="es-ES" altLang="es-ES" sz="2200">
              <a:solidFill>
                <a:srgbClr val="404040"/>
              </a:solidFill>
              <a:latin typeface="Cambria" panose="02040503050406030204" pitchFamily="18" charset="0"/>
            </a:endParaRPr>
          </a:p>
          <a:p>
            <a:pPr algn="just" hangingPunct="1">
              <a:lnSpc>
                <a:spcPct val="100000"/>
              </a:lnSpc>
              <a:buClr>
                <a:srgbClr val="99CB38"/>
              </a:buClr>
              <a:buFont typeface="Wingdings" panose="05000000000000000000" pitchFamily="2" charset="2"/>
              <a:buChar char=""/>
            </a:pPr>
            <a:r>
              <a:rPr lang="es-ES" altLang="es-ES" sz="2200">
                <a:solidFill>
                  <a:srgbClr val="404040"/>
                </a:solidFill>
                <a:latin typeface="Cambria" panose="02040503050406030204" pitchFamily="18" charset="0"/>
              </a:rPr>
              <a:t>Minimizar las pérdidas poscosecha optimizando las prácticas de almacenamiento y transporte</a:t>
            </a:r>
          </a:p>
          <a:p>
            <a:pPr algn="just" hangingPunct="1">
              <a:lnSpc>
                <a:spcPct val="100000"/>
              </a:lnSpc>
              <a:buClrTx/>
              <a:buFontTx/>
              <a:buNone/>
            </a:pPr>
            <a:endParaRPr lang="es-ES" altLang="es-ES" sz="2200">
              <a:solidFill>
                <a:srgbClr val="404040"/>
              </a:solidFill>
              <a:latin typeface="Cambria" panose="02040503050406030204" pitchFamily="18" charset="0"/>
            </a:endParaRPr>
          </a:p>
          <a:p>
            <a:pPr algn="just" hangingPunct="1">
              <a:lnSpc>
                <a:spcPct val="100000"/>
              </a:lnSpc>
              <a:buClr>
                <a:srgbClr val="99CB38"/>
              </a:buClr>
              <a:buFont typeface="Wingdings" panose="05000000000000000000" pitchFamily="2" charset="2"/>
              <a:buChar char=""/>
            </a:pPr>
            <a:r>
              <a:rPr lang="es-ES" altLang="es-ES" sz="2200">
                <a:solidFill>
                  <a:srgbClr val="404040"/>
                </a:solidFill>
                <a:latin typeface="Cambria" panose="02040503050406030204" pitchFamily="18" charset="0"/>
              </a:rPr>
              <a:t>Explorar productos de valor añadido o los mercados secundarios para el superávit de producción</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752611-1046-45C4-9D3C-672AA2BBED19}"/>
              </a:ext>
            </a:extLst>
          </p:cNvPr>
          <p:cNvPicPr>
            <a:picLocks noChangeAspect="1"/>
          </p:cNvPicPr>
          <p:nvPr/>
        </p:nvPicPr>
        <p:blipFill>
          <a:blip r:embed="rId3" cstate="print"/>
          <a:stretch>
            <a:fillRect/>
          </a:stretch>
        </p:blipFill>
        <p:spPr>
          <a:xfrm>
            <a:off x="7412014" y="4030133"/>
            <a:ext cx="1915660" cy="191566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43A830FF-1961-A034-ABB2-03AFD1C74084}"/>
              </a:ext>
            </a:extLst>
          </p:cNvPr>
          <p:cNvSpPr>
            <a:spLocks noGrp="1"/>
          </p:cNvSpPr>
          <p:nvPr>
            <p:ph type="title"/>
          </p:nvPr>
        </p:nvSpPr>
        <p:spPr/>
        <p:txBody>
          <a:bodyPr>
            <a:normAutofit/>
          </a:bodyPr>
          <a:lstStyle/>
          <a:p>
            <a:pPr algn="ctr"/>
            <a:r>
              <a:rPr lang="en-US" sz="4400" dirty="0" err="1"/>
              <a:t>Estrategia</a:t>
            </a:r>
            <a:r>
              <a:rPr lang="en-US" sz="4400" dirty="0"/>
              <a:t> ‘</a:t>
            </a:r>
            <a:r>
              <a:rPr lang="en-US" sz="4400" dirty="0">
                <a:solidFill>
                  <a:schemeClr val="tx1"/>
                </a:solidFill>
              </a:rPr>
              <a:t>Del Campo </a:t>
            </a:r>
            <a:r>
              <a:rPr lang="en-US" sz="4400" dirty="0"/>
              <a:t>a la Mesa’ de la UE</a:t>
            </a:r>
          </a:p>
        </p:txBody>
      </p:sp>
      <p:sp>
        <p:nvSpPr>
          <p:cNvPr id="3" name="Content Placeholder 2">
            <a:extLst>
              <a:ext uri="{FF2B5EF4-FFF2-40B4-BE49-F238E27FC236}">
                <a16:creationId xmlns:a16="http://schemas.microsoft.com/office/drawing/2014/main" id="{81D53512-5FD3-9D54-D4FB-4473802E8A8B}"/>
              </a:ext>
            </a:extLst>
          </p:cNvPr>
          <p:cNvSpPr>
            <a:spLocks noGrp="1"/>
          </p:cNvSpPr>
          <p:nvPr>
            <p:ph idx="1"/>
          </p:nvPr>
        </p:nvSpPr>
        <p:spPr>
          <a:xfrm>
            <a:off x="742474" y="1757431"/>
            <a:ext cx="10058400" cy="4023360"/>
          </a:xfrm>
        </p:spPr>
        <p:txBody>
          <a:bodyPr>
            <a:normAutofit/>
          </a:bodyPr>
          <a:lstStyle/>
          <a:p>
            <a:pPr marL="355600" indent="-355600" algn="just">
              <a:buFont typeface="Wingdings" panose="05000000000000000000" pitchFamily="2" charset="2"/>
              <a:buChar char="q"/>
            </a:pPr>
            <a:r>
              <a:rPr lang="es-ES" dirty="0"/>
              <a:t>Es un </a:t>
            </a:r>
            <a:r>
              <a:rPr lang="es-ES" dirty="0">
                <a:solidFill>
                  <a:schemeClr val="tx1"/>
                </a:solidFill>
              </a:rPr>
              <a:t>hito</a:t>
            </a:r>
            <a:r>
              <a:rPr lang="es-ES" dirty="0"/>
              <a:t> clave del Pacto Verde Europeo</a:t>
            </a:r>
            <a:r>
              <a:rPr lang="en-US" dirty="0"/>
              <a:t>.</a:t>
            </a:r>
            <a:endParaRPr lang="el-GR" dirty="0"/>
          </a:p>
          <a:p>
            <a:pPr marL="355600" indent="-355600" algn="just">
              <a:buFont typeface="Wingdings" panose="05000000000000000000" pitchFamily="2" charset="2"/>
              <a:buChar char="q"/>
            </a:pPr>
            <a:r>
              <a:rPr lang="en-US" dirty="0"/>
              <a:t>Su </a:t>
            </a:r>
            <a:r>
              <a:rPr lang="en-US" dirty="0" err="1"/>
              <a:t>objetivo</a:t>
            </a:r>
            <a:r>
              <a:rPr lang="en-US" dirty="0"/>
              <a:t> es </a:t>
            </a:r>
            <a:r>
              <a:rPr lang="en-US" dirty="0" err="1"/>
              <a:t>reducir</a:t>
            </a:r>
            <a:r>
              <a:rPr lang="en-US" dirty="0"/>
              <a:t> las </a:t>
            </a:r>
            <a:r>
              <a:rPr lang="en-US" dirty="0" err="1"/>
              <a:t>emisiones</a:t>
            </a:r>
            <a:r>
              <a:rPr lang="en-US" dirty="0"/>
              <a:t> de GEI para </a:t>
            </a:r>
            <a:r>
              <a:rPr lang="en-US" dirty="0" err="1"/>
              <a:t>alcanzar</a:t>
            </a:r>
            <a:r>
              <a:rPr lang="en-US" dirty="0"/>
              <a:t> la </a:t>
            </a:r>
            <a:r>
              <a:rPr lang="en-US" dirty="0" err="1"/>
              <a:t>neutralidad</a:t>
            </a:r>
            <a:r>
              <a:rPr lang="en-US" dirty="0"/>
              <a:t> de </a:t>
            </a:r>
            <a:r>
              <a:rPr lang="en-US" dirty="0" err="1"/>
              <a:t>carbono</a:t>
            </a:r>
            <a:r>
              <a:rPr lang="en-US" dirty="0"/>
              <a:t> de </a:t>
            </a:r>
            <a:r>
              <a:rPr lang="en-US" dirty="0" err="1"/>
              <a:t>aquí</a:t>
            </a:r>
            <a:r>
              <a:rPr lang="en-US" dirty="0"/>
              <a:t> </a:t>
            </a:r>
            <a:r>
              <a:rPr lang="en-US" dirty="0">
                <a:solidFill>
                  <a:schemeClr val="tx1"/>
                </a:solidFill>
              </a:rPr>
              <a:t>al </a:t>
            </a:r>
            <a:r>
              <a:rPr lang="en-US" dirty="0" err="1">
                <a:solidFill>
                  <a:schemeClr val="tx1"/>
                </a:solidFill>
              </a:rPr>
              <a:t>año</a:t>
            </a:r>
            <a:r>
              <a:rPr lang="en-US" dirty="0">
                <a:solidFill>
                  <a:schemeClr val="tx1"/>
                </a:solidFill>
              </a:rPr>
              <a:t> </a:t>
            </a:r>
            <a:r>
              <a:rPr lang="en-US" dirty="0"/>
              <a:t>2050 y </a:t>
            </a:r>
            <a:r>
              <a:rPr lang="en-US" dirty="0" err="1"/>
              <a:t>garantizar</a:t>
            </a:r>
            <a:r>
              <a:rPr lang="en-US" dirty="0"/>
              <a:t> la </a:t>
            </a:r>
            <a:r>
              <a:rPr lang="en-US" dirty="0" err="1"/>
              <a:t>producción</a:t>
            </a:r>
            <a:r>
              <a:rPr lang="en-US" dirty="0"/>
              <a:t> </a:t>
            </a:r>
            <a:r>
              <a:rPr lang="en-US" dirty="0">
                <a:solidFill>
                  <a:schemeClr val="tx1"/>
                </a:solidFill>
              </a:rPr>
              <a:t>de </a:t>
            </a:r>
            <a:r>
              <a:rPr lang="en-US" dirty="0" err="1">
                <a:solidFill>
                  <a:schemeClr val="tx1"/>
                </a:solidFill>
              </a:rPr>
              <a:t>alimentos</a:t>
            </a:r>
            <a:r>
              <a:rPr lang="en-US" dirty="0">
                <a:solidFill>
                  <a:schemeClr val="tx1"/>
                </a:solidFill>
              </a:rPr>
              <a:t> </a:t>
            </a:r>
            <a:r>
              <a:rPr lang="en-US" dirty="0" err="1"/>
              <a:t>como</a:t>
            </a:r>
            <a:r>
              <a:rPr lang="en-US" dirty="0"/>
              <a:t> base de la </a:t>
            </a:r>
            <a:r>
              <a:rPr lang="en-US" dirty="0" err="1"/>
              <a:t>estabilidad</a:t>
            </a:r>
            <a:r>
              <a:rPr lang="en-US" dirty="0"/>
              <a:t> social, </a:t>
            </a:r>
            <a:r>
              <a:rPr lang="en-US" dirty="0" err="1"/>
              <a:t>medioambiental</a:t>
            </a:r>
            <a:r>
              <a:rPr lang="en-US" dirty="0"/>
              <a:t> y </a:t>
            </a:r>
            <a:r>
              <a:rPr lang="en-US" dirty="0" err="1"/>
              <a:t>económica</a:t>
            </a:r>
            <a:r>
              <a:rPr lang="en-US" dirty="0"/>
              <a:t>. </a:t>
            </a:r>
          </a:p>
          <a:p>
            <a:pPr marL="355600" indent="-355600" algn="just">
              <a:buFont typeface="Wingdings" panose="05000000000000000000" pitchFamily="2" charset="2"/>
              <a:buChar char="q"/>
            </a:pPr>
            <a:r>
              <a:rPr lang="en-US" dirty="0"/>
              <a:t>La </a:t>
            </a:r>
            <a:r>
              <a:rPr lang="en-US" dirty="0" err="1"/>
              <a:t>estrategia</a:t>
            </a:r>
            <a:r>
              <a:rPr lang="en-US" dirty="0"/>
              <a:t> ‘</a:t>
            </a:r>
            <a:r>
              <a:rPr lang="en-US" dirty="0">
                <a:solidFill>
                  <a:schemeClr val="tx1"/>
                </a:solidFill>
              </a:rPr>
              <a:t>Del Campo </a:t>
            </a:r>
            <a:r>
              <a:rPr lang="en-US" dirty="0"/>
              <a:t>a la Mesa’ </a:t>
            </a:r>
            <a:r>
              <a:rPr lang="en-US" dirty="0" err="1"/>
              <a:t>requiere</a:t>
            </a:r>
            <a:r>
              <a:rPr lang="en-US" dirty="0"/>
              <a:t> </a:t>
            </a:r>
            <a:r>
              <a:rPr lang="en-US" dirty="0" err="1"/>
              <a:t>una</a:t>
            </a:r>
            <a:r>
              <a:rPr lang="en-US" dirty="0"/>
              <a:t> </a:t>
            </a:r>
            <a:r>
              <a:rPr lang="en-US" dirty="0" err="1"/>
              <a:t>transición</a:t>
            </a:r>
            <a:r>
              <a:rPr lang="en-US" dirty="0"/>
              <a:t> del </a:t>
            </a:r>
            <a:r>
              <a:rPr lang="en-US" dirty="0" err="1"/>
              <a:t>sistema</a:t>
            </a:r>
            <a:r>
              <a:rPr lang="en-US" dirty="0"/>
              <a:t> </a:t>
            </a:r>
            <a:r>
              <a:rPr lang="en-US" dirty="0" err="1"/>
              <a:t>alimentario</a:t>
            </a:r>
            <a:r>
              <a:rPr lang="en-US" dirty="0"/>
              <a:t> </a:t>
            </a:r>
            <a:r>
              <a:rPr lang="en-US" dirty="0" err="1"/>
              <a:t>hacia</a:t>
            </a:r>
            <a:r>
              <a:rPr lang="en-US" dirty="0"/>
              <a:t> un </a:t>
            </a:r>
            <a:r>
              <a:rPr lang="en-US" dirty="0" err="1"/>
              <a:t>sistema</a:t>
            </a:r>
            <a:endParaRPr lang="en-US" dirty="0"/>
          </a:p>
          <a:p>
            <a:pPr algn="just"/>
            <a:r>
              <a:rPr lang="en-US" dirty="0"/>
              <a:t>     </a:t>
            </a:r>
            <a:r>
              <a:rPr lang="en-US" dirty="0" err="1">
                <a:solidFill>
                  <a:schemeClr val="accent5"/>
                </a:solidFill>
              </a:rPr>
              <a:t>justo</a:t>
            </a:r>
            <a:r>
              <a:rPr lang="en-US" dirty="0">
                <a:solidFill>
                  <a:schemeClr val="accent5"/>
                </a:solidFill>
              </a:rPr>
              <a:t>, </a:t>
            </a:r>
          </a:p>
          <a:p>
            <a:pPr algn="just"/>
            <a:r>
              <a:rPr lang="en-US" dirty="0"/>
              <a:t>          </a:t>
            </a:r>
            <a:r>
              <a:rPr lang="en-US" dirty="0" err="1">
                <a:solidFill>
                  <a:srgbClr val="C00000"/>
                </a:solidFill>
              </a:rPr>
              <a:t>saludable</a:t>
            </a:r>
            <a:r>
              <a:rPr lang="en-US" dirty="0">
                <a:solidFill>
                  <a:srgbClr val="C00000"/>
                </a:solidFill>
              </a:rPr>
              <a:t> </a:t>
            </a:r>
          </a:p>
          <a:p>
            <a:pPr algn="just"/>
            <a:r>
              <a:rPr lang="en-US" dirty="0">
                <a:solidFill>
                  <a:srgbClr val="C00000"/>
                </a:solidFill>
              </a:rPr>
              <a:t>             </a:t>
            </a:r>
            <a:r>
              <a:rPr lang="en-US" dirty="0">
                <a:solidFill>
                  <a:schemeClr val="accent2"/>
                </a:solidFill>
              </a:rPr>
              <a:t>y </a:t>
            </a:r>
            <a:r>
              <a:rPr lang="en-US" dirty="0" err="1">
                <a:solidFill>
                  <a:schemeClr val="accent2"/>
                </a:solidFill>
              </a:rPr>
              <a:t>respetuoso</a:t>
            </a:r>
            <a:r>
              <a:rPr lang="en-US" dirty="0">
                <a:solidFill>
                  <a:schemeClr val="accent2"/>
                </a:solidFill>
              </a:rPr>
              <a:t> con </a:t>
            </a:r>
            <a:r>
              <a:rPr lang="en-US" dirty="0" err="1">
                <a:solidFill>
                  <a:schemeClr val="accent2"/>
                </a:solidFill>
              </a:rPr>
              <a:t>el</a:t>
            </a:r>
            <a:r>
              <a:rPr lang="en-US" dirty="0">
                <a:solidFill>
                  <a:schemeClr val="accent2"/>
                </a:solidFill>
              </a:rPr>
              <a:t> medio </a:t>
            </a:r>
            <a:r>
              <a:rPr lang="en-US" dirty="0" err="1">
                <a:solidFill>
                  <a:schemeClr val="accent2"/>
                </a:solidFill>
              </a:rPr>
              <a:t>ambiente</a:t>
            </a:r>
            <a:r>
              <a:rPr lang="en-US" dirty="0">
                <a:solidFill>
                  <a:schemeClr val="accent2"/>
                </a:solidFill>
              </a:rPr>
              <a:t>.</a:t>
            </a:r>
          </a:p>
          <a:p>
            <a:pPr algn="just"/>
            <a:r>
              <a:rPr lang="en-US" dirty="0"/>
              <a:t>     </a:t>
            </a:r>
          </a:p>
        </p:txBody>
      </p:sp>
    </p:spTree>
    <p:extLst>
      <p:ext uri="{BB962C8B-B14F-4D97-AF65-F5344CB8AC3E}">
        <p14:creationId xmlns:p14="http://schemas.microsoft.com/office/powerpoint/2010/main" val="1706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5" name="Picture 1">
            <a:extLst>
              <a:ext uri="{FF2B5EF4-FFF2-40B4-BE49-F238E27FC236}">
                <a16:creationId xmlns:a16="http://schemas.microsoft.com/office/drawing/2014/main" id="{B7644B87-74B2-A678-9071-863B9559F5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3" y="252413"/>
            <a:ext cx="11244262" cy="5884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6" name="Rectangle 2">
            <a:extLst>
              <a:ext uri="{FF2B5EF4-FFF2-40B4-BE49-F238E27FC236}">
                <a16:creationId xmlns:a16="http://schemas.microsoft.com/office/drawing/2014/main" id="{4B92DD4D-9430-6E39-1A4F-5246AFEC863F}"/>
              </a:ext>
            </a:extLst>
          </p:cNvPr>
          <p:cNvSpPr>
            <a:spLocks noChangeArrowheads="1"/>
          </p:cNvSpPr>
          <p:nvPr/>
        </p:nvSpPr>
        <p:spPr bwMode="auto">
          <a:xfrm>
            <a:off x="3886200" y="2157413"/>
            <a:ext cx="2066925" cy="682625"/>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147" name="Rectangle 3">
            <a:extLst>
              <a:ext uri="{FF2B5EF4-FFF2-40B4-BE49-F238E27FC236}">
                <a16:creationId xmlns:a16="http://schemas.microsoft.com/office/drawing/2014/main" id="{5F93FA60-A4EB-AD20-29B8-1DDA4E99EDD3}"/>
              </a:ext>
            </a:extLst>
          </p:cNvPr>
          <p:cNvSpPr>
            <a:spLocks noChangeArrowheads="1"/>
          </p:cNvSpPr>
          <p:nvPr/>
        </p:nvSpPr>
        <p:spPr bwMode="auto">
          <a:xfrm>
            <a:off x="5249863" y="2874963"/>
            <a:ext cx="703262" cy="504825"/>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148" name="Rectangle 4">
            <a:extLst>
              <a:ext uri="{FF2B5EF4-FFF2-40B4-BE49-F238E27FC236}">
                <a16:creationId xmlns:a16="http://schemas.microsoft.com/office/drawing/2014/main" id="{2110F252-5768-5372-3042-953CB2030ADD}"/>
              </a:ext>
            </a:extLst>
          </p:cNvPr>
          <p:cNvSpPr>
            <a:spLocks noChangeArrowheads="1"/>
          </p:cNvSpPr>
          <p:nvPr/>
        </p:nvSpPr>
        <p:spPr bwMode="auto">
          <a:xfrm>
            <a:off x="5865813" y="3409950"/>
            <a:ext cx="1893887" cy="601663"/>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149" name="Text Box 5">
            <a:extLst>
              <a:ext uri="{FF2B5EF4-FFF2-40B4-BE49-F238E27FC236}">
                <a16:creationId xmlns:a16="http://schemas.microsoft.com/office/drawing/2014/main" id="{1588962E-33E2-F8A0-26BC-74550722A724}"/>
              </a:ext>
            </a:extLst>
          </p:cNvPr>
          <p:cNvSpPr txBox="1">
            <a:spLocks noChangeArrowheads="1"/>
          </p:cNvSpPr>
          <p:nvPr/>
        </p:nvSpPr>
        <p:spPr bwMode="auto">
          <a:xfrm>
            <a:off x="4011613" y="2341563"/>
            <a:ext cx="2468562"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2400" dirty="0">
                <a:solidFill>
                  <a:schemeClr val="tx1"/>
                </a:solidFill>
              </a:rPr>
              <a:t>DEL CAMPO</a:t>
            </a:r>
          </a:p>
        </p:txBody>
      </p:sp>
      <p:sp>
        <p:nvSpPr>
          <p:cNvPr id="6150" name="Text Box 6">
            <a:extLst>
              <a:ext uri="{FF2B5EF4-FFF2-40B4-BE49-F238E27FC236}">
                <a16:creationId xmlns:a16="http://schemas.microsoft.com/office/drawing/2014/main" id="{A48CC957-DB17-73E4-25F6-93D033A45A0B}"/>
              </a:ext>
            </a:extLst>
          </p:cNvPr>
          <p:cNvSpPr txBox="1">
            <a:spLocks noChangeArrowheads="1"/>
          </p:cNvSpPr>
          <p:nvPr/>
        </p:nvSpPr>
        <p:spPr bwMode="auto">
          <a:xfrm>
            <a:off x="5372100" y="2911475"/>
            <a:ext cx="433388"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2400"/>
              <a:t>A</a:t>
            </a:r>
          </a:p>
        </p:txBody>
      </p:sp>
      <p:sp>
        <p:nvSpPr>
          <p:cNvPr id="6151" name="Text Box 7">
            <a:extLst>
              <a:ext uri="{FF2B5EF4-FFF2-40B4-BE49-F238E27FC236}">
                <a16:creationId xmlns:a16="http://schemas.microsoft.com/office/drawing/2014/main" id="{2D626C06-3F07-FDEE-900A-524E01A71D4E}"/>
              </a:ext>
            </a:extLst>
          </p:cNvPr>
          <p:cNvSpPr txBox="1">
            <a:spLocks noChangeArrowheads="1"/>
          </p:cNvSpPr>
          <p:nvPr/>
        </p:nvSpPr>
        <p:spPr bwMode="auto">
          <a:xfrm>
            <a:off x="5678488" y="3467100"/>
            <a:ext cx="1519237"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2400"/>
              <a:t>LA MESA</a:t>
            </a:r>
          </a:p>
        </p:txBody>
      </p:sp>
      <p:sp>
        <p:nvSpPr>
          <p:cNvPr id="6152" name="Rectangle 8">
            <a:extLst>
              <a:ext uri="{FF2B5EF4-FFF2-40B4-BE49-F238E27FC236}">
                <a16:creationId xmlns:a16="http://schemas.microsoft.com/office/drawing/2014/main" id="{136D1475-6920-8E17-F5CA-7479844F2D64}"/>
              </a:ext>
            </a:extLst>
          </p:cNvPr>
          <p:cNvSpPr>
            <a:spLocks noChangeArrowheads="1"/>
          </p:cNvSpPr>
          <p:nvPr/>
        </p:nvSpPr>
        <p:spPr bwMode="auto">
          <a:xfrm>
            <a:off x="7489825" y="388938"/>
            <a:ext cx="2738438" cy="984250"/>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153" name="Rectangle 9">
            <a:extLst>
              <a:ext uri="{FF2B5EF4-FFF2-40B4-BE49-F238E27FC236}">
                <a16:creationId xmlns:a16="http://schemas.microsoft.com/office/drawing/2014/main" id="{17099764-72F4-3DFF-F0D1-3523DB925275}"/>
              </a:ext>
            </a:extLst>
          </p:cNvPr>
          <p:cNvSpPr>
            <a:spLocks noChangeArrowheads="1"/>
          </p:cNvSpPr>
          <p:nvPr/>
        </p:nvSpPr>
        <p:spPr bwMode="auto">
          <a:xfrm>
            <a:off x="476250" y="2327275"/>
            <a:ext cx="2738438" cy="984250"/>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154" name="Rectangle 10">
            <a:extLst>
              <a:ext uri="{FF2B5EF4-FFF2-40B4-BE49-F238E27FC236}">
                <a16:creationId xmlns:a16="http://schemas.microsoft.com/office/drawing/2014/main" id="{30D6B071-A71A-96C7-2D95-C426691EA674}"/>
              </a:ext>
            </a:extLst>
          </p:cNvPr>
          <p:cNvSpPr>
            <a:spLocks noChangeArrowheads="1"/>
          </p:cNvSpPr>
          <p:nvPr/>
        </p:nvSpPr>
        <p:spPr bwMode="auto">
          <a:xfrm>
            <a:off x="8712200" y="2976563"/>
            <a:ext cx="2738438" cy="984250"/>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155" name="Rectangle 11">
            <a:extLst>
              <a:ext uri="{FF2B5EF4-FFF2-40B4-BE49-F238E27FC236}">
                <a16:creationId xmlns:a16="http://schemas.microsoft.com/office/drawing/2014/main" id="{FC5D9CA1-24A0-96B9-CD90-5A583DF8146F}"/>
              </a:ext>
            </a:extLst>
          </p:cNvPr>
          <p:cNvSpPr>
            <a:spLocks noChangeArrowheads="1"/>
          </p:cNvSpPr>
          <p:nvPr/>
        </p:nvSpPr>
        <p:spPr bwMode="auto">
          <a:xfrm>
            <a:off x="963613" y="4935538"/>
            <a:ext cx="2738437" cy="984250"/>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156" name="Rectangle 12">
            <a:extLst>
              <a:ext uri="{FF2B5EF4-FFF2-40B4-BE49-F238E27FC236}">
                <a16:creationId xmlns:a16="http://schemas.microsoft.com/office/drawing/2014/main" id="{5383EA4F-7316-500E-36BA-9745E0622859}"/>
              </a:ext>
            </a:extLst>
          </p:cNvPr>
          <p:cNvSpPr>
            <a:spLocks noChangeArrowheads="1"/>
          </p:cNvSpPr>
          <p:nvPr/>
        </p:nvSpPr>
        <p:spPr bwMode="auto">
          <a:xfrm>
            <a:off x="8734425" y="5081588"/>
            <a:ext cx="2738438" cy="984250"/>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157" name="Text Box 13">
            <a:extLst>
              <a:ext uri="{FF2B5EF4-FFF2-40B4-BE49-F238E27FC236}">
                <a16:creationId xmlns:a16="http://schemas.microsoft.com/office/drawing/2014/main" id="{BC76121C-F6EB-6E6D-F3E7-9F06C2E41DA9}"/>
              </a:ext>
            </a:extLst>
          </p:cNvPr>
          <p:cNvSpPr txBox="1">
            <a:spLocks noChangeArrowheads="1"/>
          </p:cNvSpPr>
          <p:nvPr/>
        </p:nvSpPr>
        <p:spPr bwMode="auto">
          <a:xfrm>
            <a:off x="7512050" y="325438"/>
            <a:ext cx="2619375" cy="128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76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400" dirty="0">
                <a:solidFill>
                  <a:schemeClr val="tx1"/>
                </a:solidFill>
              </a:rPr>
              <a:t>El viaje empieza en el campo, donde los agricultores eligen semillas y utilizan prácticas sostenibles para crear cultivos saludables</a:t>
            </a:r>
          </a:p>
        </p:txBody>
      </p:sp>
      <p:sp>
        <p:nvSpPr>
          <p:cNvPr id="6158" name="Text Box 14">
            <a:extLst>
              <a:ext uri="{FF2B5EF4-FFF2-40B4-BE49-F238E27FC236}">
                <a16:creationId xmlns:a16="http://schemas.microsoft.com/office/drawing/2014/main" id="{10B0C882-B60A-5BEC-40B1-C38C7C3D7760}"/>
              </a:ext>
            </a:extLst>
          </p:cNvPr>
          <p:cNvSpPr txBox="1">
            <a:spLocks noChangeArrowheads="1"/>
          </p:cNvSpPr>
          <p:nvPr/>
        </p:nvSpPr>
        <p:spPr bwMode="auto">
          <a:xfrm>
            <a:off x="1011238" y="2154238"/>
            <a:ext cx="2511425"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300" dirty="0">
                <a:solidFill>
                  <a:schemeClr val="tx1"/>
                </a:solidFill>
              </a:rPr>
              <a:t>Los productos frescos cosechados son transportados rápidamente, lo cual requiere una gestión adecuada para evitar su contaminación y conservar la frescura</a:t>
            </a:r>
          </a:p>
        </p:txBody>
      </p:sp>
      <p:sp>
        <p:nvSpPr>
          <p:cNvPr id="6159" name="Text Box 15">
            <a:extLst>
              <a:ext uri="{FF2B5EF4-FFF2-40B4-BE49-F238E27FC236}">
                <a16:creationId xmlns:a16="http://schemas.microsoft.com/office/drawing/2014/main" id="{21A8C350-FB8C-A1F9-2089-39E5F751FDA2}"/>
              </a:ext>
            </a:extLst>
          </p:cNvPr>
          <p:cNvSpPr txBox="1">
            <a:spLocks noChangeArrowheads="1"/>
          </p:cNvSpPr>
          <p:nvPr/>
        </p:nvSpPr>
        <p:spPr bwMode="auto">
          <a:xfrm>
            <a:off x="8804275" y="2976563"/>
            <a:ext cx="25114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300" dirty="0">
                <a:solidFill>
                  <a:schemeClr val="tx1"/>
                </a:solidFill>
              </a:rPr>
              <a:t>La comida se somete a un proceso exhaustivo de lavado, clasificación y procesamiento para eliminar las impurezas y las partes dañadas</a:t>
            </a:r>
          </a:p>
        </p:txBody>
      </p:sp>
      <p:sp>
        <p:nvSpPr>
          <p:cNvPr id="6160" name="Text Box 16">
            <a:extLst>
              <a:ext uri="{FF2B5EF4-FFF2-40B4-BE49-F238E27FC236}">
                <a16:creationId xmlns:a16="http://schemas.microsoft.com/office/drawing/2014/main" id="{8759905B-D434-AD8A-2997-56CA25C76B96}"/>
              </a:ext>
            </a:extLst>
          </p:cNvPr>
          <p:cNvSpPr txBox="1">
            <a:spLocks noChangeArrowheads="1"/>
          </p:cNvSpPr>
          <p:nvPr/>
        </p:nvSpPr>
        <p:spPr bwMode="auto">
          <a:xfrm>
            <a:off x="1325563" y="4989860"/>
            <a:ext cx="2511425" cy="88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300" dirty="0"/>
              <a:t>Los productos alimenticios pasan controles de calidad  e inspecciones adicionales al llegar a los lugares de venta</a:t>
            </a:r>
          </a:p>
        </p:txBody>
      </p:sp>
      <p:sp>
        <p:nvSpPr>
          <p:cNvPr id="6161" name="Text Box 17">
            <a:extLst>
              <a:ext uri="{FF2B5EF4-FFF2-40B4-BE49-F238E27FC236}">
                <a16:creationId xmlns:a16="http://schemas.microsoft.com/office/drawing/2014/main" id="{6C7DF701-1565-C0F9-01FD-015E0177A3B5}"/>
              </a:ext>
            </a:extLst>
          </p:cNvPr>
          <p:cNvSpPr txBox="1">
            <a:spLocks noChangeArrowheads="1"/>
          </p:cNvSpPr>
          <p:nvPr/>
        </p:nvSpPr>
        <p:spPr bwMode="auto">
          <a:xfrm>
            <a:off x="8734425" y="5086350"/>
            <a:ext cx="2066925"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65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300" dirty="0"/>
              <a:t>Te llevas los productos alimenticios a casa para prepararlos y comértelos</a:t>
            </a:r>
          </a:p>
        </p:txBody>
      </p:sp>
      <p:sp>
        <p:nvSpPr>
          <p:cNvPr id="6162" name="Rectangle 18">
            <a:extLst>
              <a:ext uri="{FF2B5EF4-FFF2-40B4-BE49-F238E27FC236}">
                <a16:creationId xmlns:a16="http://schemas.microsoft.com/office/drawing/2014/main" id="{C419FECB-30A4-2E45-1CA9-67E49FA97235}"/>
              </a:ext>
            </a:extLst>
          </p:cNvPr>
          <p:cNvSpPr>
            <a:spLocks noChangeArrowheads="1"/>
          </p:cNvSpPr>
          <p:nvPr/>
        </p:nvSpPr>
        <p:spPr bwMode="auto">
          <a:xfrm>
            <a:off x="6213475" y="952500"/>
            <a:ext cx="790575" cy="271463"/>
          </a:xfrm>
          <a:prstGeom prst="rect">
            <a:avLst/>
          </a:prstGeom>
          <a:solidFill>
            <a:srgbClr val="729FCF"/>
          </a:solidFill>
          <a:ln w="9360" cap="flat">
            <a:solidFill>
              <a:srgbClr val="5983B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163" name="Text Box 19">
            <a:extLst>
              <a:ext uri="{FF2B5EF4-FFF2-40B4-BE49-F238E27FC236}">
                <a16:creationId xmlns:a16="http://schemas.microsoft.com/office/drawing/2014/main" id="{F04FE8FA-441F-C6DA-1F9A-C49F80105AC0}"/>
              </a:ext>
            </a:extLst>
          </p:cNvPr>
          <p:cNvSpPr txBox="1">
            <a:spLocks noChangeArrowheads="1"/>
          </p:cNvSpPr>
          <p:nvPr/>
        </p:nvSpPr>
        <p:spPr bwMode="auto">
          <a:xfrm>
            <a:off x="6213475" y="952500"/>
            <a:ext cx="81915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83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500"/>
              <a:t>Granja</a:t>
            </a:r>
          </a:p>
        </p:txBody>
      </p:sp>
      <p:sp>
        <p:nvSpPr>
          <p:cNvPr id="6164" name="Rectangle 20">
            <a:extLst>
              <a:ext uri="{FF2B5EF4-FFF2-40B4-BE49-F238E27FC236}">
                <a16:creationId xmlns:a16="http://schemas.microsoft.com/office/drawing/2014/main" id="{E4B60600-D747-E860-2F0F-B8D58996001B}"/>
              </a:ext>
            </a:extLst>
          </p:cNvPr>
          <p:cNvSpPr>
            <a:spLocks noChangeArrowheads="1"/>
          </p:cNvSpPr>
          <p:nvPr/>
        </p:nvSpPr>
        <p:spPr bwMode="auto">
          <a:xfrm>
            <a:off x="9340850" y="2511425"/>
            <a:ext cx="1147763" cy="292100"/>
          </a:xfrm>
          <a:prstGeom prst="rect">
            <a:avLst/>
          </a:prstGeom>
          <a:solidFill>
            <a:srgbClr val="C9211E"/>
          </a:solidFill>
          <a:ln w="9360" cap="flat">
            <a:solidFill>
              <a:srgbClr val="F10D0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165" name="Text Box 21">
            <a:extLst>
              <a:ext uri="{FF2B5EF4-FFF2-40B4-BE49-F238E27FC236}">
                <a16:creationId xmlns:a16="http://schemas.microsoft.com/office/drawing/2014/main" id="{7570DD0F-941B-ED26-F1D4-FCD681D1055C}"/>
              </a:ext>
            </a:extLst>
          </p:cNvPr>
          <p:cNvSpPr txBox="1">
            <a:spLocks noChangeArrowheads="1"/>
          </p:cNvSpPr>
          <p:nvPr/>
        </p:nvSpPr>
        <p:spPr bwMode="auto">
          <a:xfrm>
            <a:off x="9369425" y="2533650"/>
            <a:ext cx="114776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83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500"/>
              <a:t>Procesado</a:t>
            </a:r>
          </a:p>
        </p:txBody>
      </p:sp>
      <p:sp>
        <p:nvSpPr>
          <p:cNvPr id="6166" name="Rectangle 22">
            <a:extLst>
              <a:ext uri="{FF2B5EF4-FFF2-40B4-BE49-F238E27FC236}">
                <a16:creationId xmlns:a16="http://schemas.microsoft.com/office/drawing/2014/main" id="{9FA4A803-E183-2E0A-E636-1BF3F0143F66}"/>
              </a:ext>
            </a:extLst>
          </p:cNvPr>
          <p:cNvSpPr>
            <a:spLocks noChangeArrowheads="1"/>
          </p:cNvSpPr>
          <p:nvPr/>
        </p:nvSpPr>
        <p:spPr bwMode="auto">
          <a:xfrm>
            <a:off x="1504950" y="3895725"/>
            <a:ext cx="919163" cy="303213"/>
          </a:xfrm>
          <a:prstGeom prst="rect">
            <a:avLst/>
          </a:prstGeom>
          <a:solidFill>
            <a:srgbClr val="729FCF"/>
          </a:solidFill>
          <a:ln w="9360" cap="flat">
            <a:solidFill>
              <a:srgbClr val="729FC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167" name="Text Box 23">
            <a:extLst>
              <a:ext uri="{FF2B5EF4-FFF2-40B4-BE49-F238E27FC236}">
                <a16:creationId xmlns:a16="http://schemas.microsoft.com/office/drawing/2014/main" id="{FEAE3CF1-218E-E32F-2D60-802230C3EFA5}"/>
              </a:ext>
            </a:extLst>
          </p:cNvPr>
          <p:cNvSpPr txBox="1">
            <a:spLocks noChangeArrowheads="1"/>
          </p:cNvSpPr>
          <p:nvPr/>
        </p:nvSpPr>
        <p:spPr bwMode="auto">
          <a:xfrm>
            <a:off x="1462088" y="3895725"/>
            <a:ext cx="1009650"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83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500"/>
              <a:t>Logística</a:t>
            </a:r>
          </a:p>
        </p:txBody>
      </p:sp>
      <p:sp>
        <p:nvSpPr>
          <p:cNvPr id="6168" name="Rectangle 24">
            <a:extLst>
              <a:ext uri="{FF2B5EF4-FFF2-40B4-BE49-F238E27FC236}">
                <a16:creationId xmlns:a16="http://schemas.microsoft.com/office/drawing/2014/main" id="{3979D515-8710-353C-CB3F-47AAAFED3DBE}"/>
              </a:ext>
            </a:extLst>
          </p:cNvPr>
          <p:cNvSpPr>
            <a:spLocks noChangeArrowheads="1"/>
          </p:cNvSpPr>
          <p:nvPr/>
        </p:nvSpPr>
        <p:spPr bwMode="auto">
          <a:xfrm>
            <a:off x="4210050" y="5487988"/>
            <a:ext cx="693738" cy="280987"/>
          </a:xfrm>
          <a:prstGeom prst="rect">
            <a:avLst/>
          </a:prstGeom>
          <a:solidFill>
            <a:srgbClr val="FFFF38"/>
          </a:solidFill>
          <a:ln w="9360" cap="flat">
            <a:solidFill>
              <a:srgbClr val="FFFF3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169" name="Text Box 25">
            <a:extLst>
              <a:ext uri="{FF2B5EF4-FFF2-40B4-BE49-F238E27FC236}">
                <a16:creationId xmlns:a16="http://schemas.microsoft.com/office/drawing/2014/main" id="{C3B05726-9E4F-928D-7353-248444DDB5FF}"/>
              </a:ext>
            </a:extLst>
          </p:cNvPr>
          <p:cNvSpPr txBox="1">
            <a:spLocks noChangeArrowheads="1"/>
          </p:cNvSpPr>
          <p:nvPr/>
        </p:nvSpPr>
        <p:spPr bwMode="auto">
          <a:xfrm>
            <a:off x="4225925" y="5486400"/>
            <a:ext cx="1009650"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83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500"/>
              <a:t>Venta</a:t>
            </a:r>
          </a:p>
        </p:txBody>
      </p:sp>
      <p:sp>
        <p:nvSpPr>
          <p:cNvPr id="6170" name="Rectangle 26">
            <a:extLst>
              <a:ext uri="{FF2B5EF4-FFF2-40B4-BE49-F238E27FC236}">
                <a16:creationId xmlns:a16="http://schemas.microsoft.com/office/drawing/2014/main" id="{67813599-4237-B4C0-CF10-330280025028}"/>
              </a:ext>
            </a:extLst>
          </p:cNvPr>
          <p:cNvSpPr>
            <a:spLocks noChangeArrowheads="1"/>
          </p:cNvSpPr>
          <p:nvPr/>
        </p:nvSpPr>
        <p:spPr bwMode="auto">
          <a:xfrm>
            <a:off x="7458075" y="5487988"/>
            <a:ext cx="757238" cy="280987"/>
          </a:xfrm>
          <a:prstGeom prst="rect">
            <a:avLst/>
          </a:prstGeom>
          <a:solidFill>
            <a:srgbClr val="355269"/>
          </a:solidFill>
          <a:ln w="9360" cap="flat">
            <a:solidFill>
              <a:srgbClr val="35526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171" name="Text Box 27">
            <a:extLst>
              <a:ext uri="{FF2B5EF4-FFF2-40B4-BE49-F238E27FC236}">
                <a16:creationId xmlns:a16="http://schemas.microsoft.com/office/drawing/2014/main" id="{60043311-66E4-96A6-E581-675EC563335E}"/>
              </a:ext>
            </a:extLst>
          </p:cNvPr>
          <p:cNvSpPr txBox="1">
            <a:spLocks noChangeArrowheads="1"/>
          </p:cNvSpPr>
          <p:nvPr/>
        </p:nvSpPr>
        <p:spPr bwMode="auto">
          <a:xfrm>
            <a:off x="7566025" y="5487988"/>
            <a:ext cx="685800"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832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s-ES" altLang="es-ES" sz="1500"/>
              <a:t>Plato</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98DCC3BD-E5D5-45A8-F59E-D8AEA3AD912C}"/>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dirty="0">
                <a:solidFill>
                  <a:srgbClr val="404040"/>
                </a:solidFill>
                <a:latin typeface="Cambria" panose="02040503050406030204" pitchFamily="18" charset="0"/>
              </a:rPr>
              <a:t>Estrategia ‘</a:t>
            </a:r>
            <a:r>
              <a:rPr lang="es-ES" altLang="es-ES" sz="4400" dirty="0">
                <a:solidFill>
                  <a:schemeClr val="tx1"/>
                </a:solidFill>
                <a:latin typeface="Cambria" panose="02040503050406030204" pitchFamily="18" charset="0"/>
              </a:rPr>
              <a:t>Del Campo </a:t>
            </a:r>
            <a:r>
              <a:rPr lang="es-ES" altLang="es-ES" sz="4400" dirty="0">
                <a:solidFill>
                  <a:srgbClr val="404040"/>
                </a:solidFill>
                <a:latin typeface="Cambria" panose="02040503050406030204" pitchFamily="18" charset="0"/>
              </a:rPr>
              <a:t>a la Mesa’ </a:t>
            </a:r>
            <a:br>
              <a:rPr lang="es-ES" altLang="es-ES" sz="4400" dirty="0">
                <a:solidFill>
                  <a:srgbClr val="404040"/>
                </a:solidFill>
                <a:latin typeface="Cambria" panose="02040503050406030204" pitchFamily="18" charset="0"/>
              </a:rPr>
            </a:br>
            <a:r>
              <a:rPr lang="es-ES" altLang="es-ES" sz="4400" dirty="0">
                <a:solidFill>
                  <a:srgbClr val="404040"/>
                </a:solidFill>
                <a:latin typeface="Cambria" panose="02040503050406030204" pitchFamily="18" charset="0"/>
              </a:rPr>
              <a:t>de la UE</a:t>
            </a:r>
          </a:p>
        </p:txBody>
      </p:sp>
      <p:sp>
        <p:nvSpPr>
          <p:cNvPr id="7170" name="Text Box 2">
            <a:extLst>
              <a:ext uri="{FF2B5EF4-FFF2-40B4-BE49-F238E27FC236}">
                <a16:creationId xmlns:a16="http://schemas.microsoft.com/office/drawing/2014/main" id="{7F25645C-525C-617F-2587-EB131B0AB728}"/>
              </a:ext>
            </a:extLst>
          </p:cNvPr>
          <p:cNvSpPr txBox="1">
            <a:spLocks noChangeArrowheads="1"/>
          </p:cNvSpPr>
          <p:nvPr/>
        </p:nvSpPr>
        <p:spPr bwMode="auto">
          <a:xfrm>
            <a:off x="741363" y="17573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marL="627063" indent="-427038">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90000"/>
              </a:lnSpc>
              <a:spcBef>
                <a:spcPts val="1225"/>
              </a:spcBef>
              <a:spcAft>
                <a:spcPts val="225"/>
              </a:spcAft>
              <a:buClr>
                <a:srgbClr val="99CB38"/>
              </a:buClr>
              <a:buFont typeface="Calibri" panose="020F0502020204030204" pitchFamily="34" charset="0"/>
              <a:buChar char=" "/>
            </a:pPr>
            <a:r>
              <a:rPr lang="es-ES" altLang="es-ES" sz="2000" b="1" i="1" dirty="0">
                <a:solidFill>
                  <a:srgbClr val="C00000"/>
                </a:solidFill>
                <a:latin typeface="Cambria" panose="02040503050406030204" pitchFamily="18" charset="0"/>
              </a:rPr>
              <a:t>El objetivo de la estrategia es:</a:t>
            </a:r>
          </a:p>
          <a:p>
            <a:pPr algn="just" hangingPunct="1">
              <a:lnSpc>
                <a:spcPct val="150000"/>
              </a:lnSpc>
              <a:buClrTx/>
              <a:buFontTx/>
              <a:buNone/>
            </a:pPr>
            <a:endParaRPr lang="es-ES" altLang="es-ES" sz="1200" dirty="0">
              <a:solidFill>
                <a:srgbClr val="404040"/>
              </a:solidFill>
              <a:latin typeface="Cambria" panose="02040503050406030204" pitchFamily="18" charset="0"/>
            </a:endParaRPr>
          </a:p>
          <a:p>
            <a:pPr lvl="1" algn="just" hangingPunct="1">
              <a:lnSpc>
                <a:spcPct val="150000"/>
              </a:lnSpc>
              <a:buClr>
                <a:srgbClr val="99CB38"/>
              </a:buClr>
              <a:buFont typeface="Wingdings" panose="05000000000000000000" pitchFamily="2" charset="2"/>
              <a:buChar char=""/>
            </a:pPr>
            <a:r>
              <a:rPr lang="es-ES" altLang="es-ES" sz="2000" dirty="0">
                <a:solidFill>
                  <a:srgbClr val="404040"/>
                </a:solidFill>
                <a:latin typeface="Cambria" panose="02040503050406030204" pitchFamily="18" charset="0"/>
              </a:rPr>
              <a:t>Tener un impacto medioambiental neutro o positivo</a:t>
            </a:r>
          </a:p>
          <a:p>
            <a:pPr lvl="1" algn="just" hangingPunct="1">
              <a:lnSpc>
                <a:spcPct val="150000"/>
              </a:lnSpc>
              <a:buClr>
                <a:srgbClr val="99CB38"/>
              </a:buClr>
              <a:buFont typeface="Wingdings" panose="05000000000000000000" pitchFamily="2" charset="2"/>
              <a:buChar char=""/>
            </a:pPr>
            <a:r>
              <a:rPr lang="es-ES" altLang="es-ES" sz="2000" dirty="0">
                <a:solidFill>
                  <a:srgbClr val="404040"/>
                </a:solidFill>
                <a:latin typeface="Cambria" panose="02040503050406030204" pitchFamily="18" charset="0"/>
              </a:rPr>
              <a:t>Mitigar el cambio climático y adaptarse a sus efectos</a:t>
            </a:r>
          </a:p>
          <a:p>
            <a:pPr lvl="1" algn="just" hangingPunct="1">
              <a:lnSpc>
                <a:spcPct val="150000"/>
              </a:lnSpc>
              <a:buClr>
                <a:srgbClr val="99CB38"/>
              </a:buClr>
              <a:buFont typeface="Wingdings" panose="05000000000000000000" pitchFamily="2" charset="2"/>
              <a:buChar char=""/>
            </a:pPr>
            <a:r>
              <a:rPr lang="es-ES" altLang="es-ES" sz="2000" dirty="0">
                <a:solidFill>
                  <a:srgbClr val="404040"/>
                </a:solidFill>
                <a:latin typeface="Cambria" panose="02040503050406030204" pitchFamily="18" charset="0"/>
              </a:rPr>
              <a:t>Revertir la degradación de recursos naturales y las pérdidas de biodiversidad</a:t>
            </a:r>
          </a:p>
          <a:p>
            <a:pPr lvl="1" algn="just" hangingPunct="1">
              <a:lnSpc>
                <a:spcPct val="150000"/>
              </a:lnSpc>
              <a:buClr>
                <a:srgbClr val="99CB38"/>
              </a:buClr>
              <a:buFont typeface="Wingdings" panose="05000000000000000000" pitchFamily="2" charset="2"/>
              <a:buChar char=""/>
            </a:pPr>
            <a:r>
              <a:rPr lang="es-ES" altLang="es-ES" sz="2000" dirty="0">
                <a:solidFill>
                  <a:srgbClr val="404040"/>
                </a:solidFill>
                <a:latin typeface="Cambria" panose="02040503050406030204" pitchFamily="18" charset="0"/>
              </a:rPr>
              <a:t>Tener acceso a suficientes alimentos y nutrientes, y que estos sean seguros y sostenibles</a:t>
            </a:r>
          </a:p>
          <a:p>
            <a:pPr lvl="1" algn="just" hangingPunct="1">
              <a:lnSpc>
                <a:spcPct val="150000"/>
              </a:lnSpc>
              <a:buClr>
                <a:srgbClr val="99CB38"/>
              </a:buClr>
              <a:buFont typeface="Wingdings" panose="05000000000000000000" pitchFamily="2" charset="2"/>
              <a:buChar char=""/>
            </a:pPr>
            <a:r>
              <a:rPr lang="es-ES" altLang="es-ES" sz="2000" dirty="0">
                <a:solidFill>
                  <a:srgbClr val="404040"/>
                </a:solidFill>
                <a:latin typeface="Cambria" panose="02040503050406030204" pitchFamily="18" charset="0"/>
              </a:rPr>
              <a:t>Fomentar el comercio justo y proporcionar ingresos justos a los agricultores</a:t>
            </a:r>
          </a:p>
          <a:p>
            <a:pPr lvl="1" algn="just" hangingPunct="1">
              <a:lnSpc>
                <a:spcPct val="150000"/>
              </a:lnSpc>
              <a:buClr>
                <a:srgbClr val="99CB38"/>
              </a:buClr>
              <a:buFont typeface="Wingdings" panose="05000000000000000000" pitchFamily="2" charset="2"/>
              <a:buChar char=""/>
            </a:pPr>
            <a:r>
              <a:rPr lang="es-ES" altLang="es-ES" sz="2000" dirty="0">
                <a:solidFill>
                  <a:srgbClr val="404040"/>
                </a:solidFill>
                <a:latin typeface="Cambria" panose="02040503050406030204" pitchFamily="18" charset="0"/>
              </a:rPr>
              <a:t>Hacer que los alimentos sigan siendo asequibles y no dejar a nadie atrás</a:t>
            </a:r>
          </a:p>
          <a:p>
            <a:pPr hangingPunct="1">
              <a:lnSpc>
                <a:spcPct val="90000"/>
              </a:lnSpc>
              <a:spcBef>
                <a:spcPts val="1438"/>
              </a:spcBef>
              <a:buClrTx/>
              <a:buFontTx/>
              <a:buNone/>
            </a:pPr>
            <a:endParaRPr lang="es-ES" altLang="es-ES" sz="2000" dirty="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66578DA6-AA17-A6AF-E1A7-C04179A48D15}"/>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dirty="0">
                <a:solidFill>
                  <a:srgbClr val="404040"/>
                </a:solidFill>
                <a:latin typeface="Cambria" panose="02040503050406030204" pitchFamily="18" charset="0"/>
              </a:rPr>
              <a:t>Del Campo a la Mesa: Metas</a:t>
            </a:r>
          </a:p>
        </p:txBody>
      </p:sp>
      <p:pic>
        <p:nvPicPr>
          <p:cNvPr id="8194" name="Picture 2">
            <a:extLst>
              <a:ext uri="{FF2B5EF4-FFF2-40B4-BE49-F238E27FC236}">
                <a16:creationId xmlns:a16="http://schemas.microsoft.com/office/drawing/2014/main" id="{5E509494-763A-64DB-5B52-11A67FB524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8113" y="2025650"/>
            <a:ext cx="1058862" cy="1839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3">
            <a:extLst>
              <a:ext uri="{FF2B5EF4-FFF2-40B4-BE49-F238E27FC236}">
                <a16:creationId xmlns:a16="http://schemas.microsoft.com/office/drawing/2014/main" id="{C86780CD-B0CE-D807-73EC-2FF4872E5D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3800" y="2076450"/>
            <a:ext cx="1905000" cy="1905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4">
            <a:extLst>
              <a:ext uri="{FF2B5EF4-FFF2-40B4-BE49-F238E27FC236}">
                <a16:creationId xmlns:a16="http://schemas.microsoft.com/office/drawing/2014/main" id="{8445545A-592E-404E-5CB8-A2A8FC5852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1313" y="2212975"/>
            <a:ext cx="1619250" cy="1619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5">
            <a:extLst>
              <a:ext uri="{FF2B5EF4-FFF2-40B4-BE49-F238E27FC236}">
                <a16:creationId xmlns:a16="http://schemas.microsoft.com/office/drawing/2014/main" id="{18C5E530-6648-3993-9432-F395C198BF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9488" y="2141538"/>
            <a:ext cx="1700212" cy="1700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8198" name="Group 6">
            <a:extLst>
              <a:ext uri="{FF2B5EF4-FFF2-40B4-BE49-F238E27FC236}">
                <a16:creationId xmlns:a16="http://schemas.microsoft.com/office/drawing/2014/main" id="{E607DB55-941B-57B9-3EE8-295B081D8B08}"/>
              </a:ext>
            </a:extLst>
          </p:cNvPr>
          <p:cNvGraphicFramePr>
            <a:graphicFrameLocks noGrp="1"/>
          </p:cNvGraphicFramePr>
          <p:nvPr>
            <p:extLst>
              <p:ext uri="{D42A27DB-BD31-4B8C-83A1-F6EECF244321}">
                <p14:modId xmlns:p14="http://schemas.microsoft.com/office/powerpoint/2010/main" val="661138925"/>
              </p:ext>
            </p:extLst>
          </p:nvPr>
        </p:nvGraphicFramePr>
        <p:xfrm>
          <a:off x="790575" y="3735388"/>
          <a:ext cx="10366375" cy="2433638"/>
        </p:xfrm>
        <a:graphic>
          <a:graphicData uri="http://schemas.openxmlformats.org/drawingml/2006/table">
            <a:tbl>
              <a:tblPr/>
              <a:tblGrid>
                <a:gridCol w="2354263">
                  <a:extLst>
                    <a:ext uri="{9D8B030D-6E8A-4147-A177-3AD203B41FA5}">
                      <a16:colId xmlns:a16="http://schemas.microsoft.com/office/drawing/2014/main" val="3768538009"/>
                    </a:ext>
                  </a:extLst>
                </a:gridCol>
                <a:gridCol w="2625725">
                  <a:extLst>
                    <a:ext uri="{9D8B030D-6E8A-4147-A177-3AD203B41FA5}">
                      <a16:colId xmlns:a16="http://schemas.microsoft.com/office/drawing/2014/main" val="313030650"/>
                    </a:ext>
                  </a:extLst>
                </a:gridCol>
                <a:gridCol w="2971800">
                  <a:extLst>
                    <a:ext uri="{9D8B030D-6E8A-4147-A177-3AD203B41FA5}">
                      <a16:colId xmlns:a16="http://schemas.microsoft.com/office/drawing/2014/main" val="1274923399"/>
                    </a:ext>
                  </a:extLst>
                </a:gridCol>
                <a:gridCol w="2414587">
                  <a:extLst>
                    <a:ext uri="{9D8B030D-6E8A-4147-A177-3AD203B41FA5}">
                      <a16:colId xmlns:a16="http://schemas.microsoft.com/office/drawing/2014/main" val="1231342814"/>
                    </a:ext>
                  </a:extLst>
                </a:gridCol>
              </a:tblGrid>
              <a:tr h="631825">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s-ES" altLang="es-ES" sz="1800" b="1" i="0" u="none" strike="noStrike" cap="none" normalizeH="0" baseline="0" dirty="0">
                          <a:ln>
                            <a:noFill/>
                          </a:ln>
                          <a:solidFill>
                            <a:srgbClr val="34473D"/>
                          </a:solidFill>
                          <a:effectLst/>
                          <a:latin typeface="Cambria" panose="02040503050406030204" pitchFamily="18" charset="0"/>
                          <a:ea typeface="Microsoft YaHei" panose="020B0503020204020204" pitchFamily="34" charset="-122"/>
                        </a:rPr>
                        <a:t>Huella</a:t>
                      </a:r>
                    </a:p>
                    <a:p>
                      <a:pPr marL="0" marR="0" lvl="0" indent="0" algn="ctr" defTabSz="449263" rtl="0" eaLnBrk="1" fontAlgn="base" latinLnBrk="0" hangingPunct="1">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s-ES" altLang="es-ES" sz="1800" b="1" i="0" u="none" strike="noStrike" cap="none" normalizeH="0" baseline="0" dirty="0">
                          <a:ln>
                            <a:noFill/>
                          </a:ln>
                          <a:solidFill>
                            <a:srgbClr val="34473D"/>
                          </a:solidFill>
                          <a:effectLst/>
                          <a:latin typeface="Cambria" panose="02040503050406030204" pitchFamily="18" charset="0"/>
                          <a:ea typeface="Microsoft YaHei" panose="020B0503020204020204" pitchFamily="34" charset="-122"/>
                        </a:rPr>
                        <a:t>Climática</a:t>
                      </a: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n-US" altLang="es-ES" sz="1800" b="1" i="0" u="none" strike="noStrike" cap="none" normalizeH="0" baseline="0">
                          <a:ln>
                            <a:noFill/>
                          </a:ln>
                          <a:solidFill>
                            <a:srgbClr val="34473D"/>
                          </a:solidFill>
                          <a:effectLst/>
                          <a:latin typeface="Cambria" panose="02040503050406030204" pitchFamily="18" charset="0"/>
                          <a:ea typeface="Microsoft YaHei" panose="020B0503020204020204" pitchFamily="34" charset="-122"/>
                        </a:rPr>
                        <a:t>Transición</a:t>
                      </a:r>
                    </a:p>
                    <a:p>
                      <a:pPr marL="0" marR="0" lvl="0" indent="0" algn="ctr" defTabSz="449263" rtl="0" eaLnBrk="1" fontAlgn="base" latinLnBrk="0" hangingPunct="1">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n-US" altLang="es-ES" sz="1800" b="1" i="0" u="none" strike="noStrike" cap="none" normalizeH="0" baseline="0">
                          <a:ln>
                            <a:noFill/>
                          </a:ln>
                          <a:solidFill>
                            <a:srgbClr val="34473D"/>
                          </a:solidFill>
                          <a:effectLst/>
                          <a:latin typeface="Cambria" panose="02040503050406030204" pitchFamily="18" charset="0"/>
                          <a:ea typeface="Microsoft YaHei" panose="020B0503020204020204" pitchFamily="34" charset="-122"/>
                        </a:rPr>
                        <a:t>Global</a:t>
                      </a: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n-US" altLang="es-ES" sz="1800" b="1" i="0" u="none" strike="noStrike" cap="none" normalizeH="0" baseline="0">
                          <a:ln>
                            <a:noFill/>
                          </a:ln>
                          <a:solidFill>
                            <a:srgbClr val="34473D"/>
                          </a:solidFill>
                          <a:effectLst/>
                          <a:latin typeface="Cambria" panose="02040503050406030204" pitchFamily="18" charset="0"/>
                          <a:ea typeface="Microsoft YaHei" panose="020B0503020204020204" pitchFamily="34" charset="-122"/>
                        </a:rPr>
                        <a:t>Nuevas Oportunidades</a:t>
                      </a: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n-US" altLang="es-ES" sz="1800" b="1" i="0" u="none" strike="noStrike" cap="none" normalizeH="0" baseline="0">
                          <a:ln>
                            <a:noFill/>
                          </a:ln>
                          <a:solidFill>
                            <a:srgbClr val="34473D"/>
                          </a:solidFill>
                          <a:effectLst/>
                          <a:latin typeface="Cambria" panose="02040503050406030204" pitchFamily="18" charset="0"/>
                          <a:ea typeface="Microsoft YaHei" panose="020B0503020204020204" pitchFamily="34" charset="-122"/>
                        </a:rPr>
                        <a:t>Resiliencia</a:t>
                      </a: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008836"/>
                  </a:ext>
                </a:extLst>
              </a:tr>
              <a:tr h="366713">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endParaRPr kumimoji="0" lang="en-US" altLang="es-ES" sz="1800" b="0" i="0" u="none" strike="noStrike" cap="none" normalizeH="0" baseline="0">
                        <a:ln>
                          <a:noFill/>
                        </a:ln>
                        <a:solidFill>
                          <a:srgbClr val="34473D"/>
                        </a:solidFill>
                        <a:effectLst/>
                        <a:latin typeface="Cambria" panose="02040503050406030204" pitchFamily="18" charset="0"/>
                        <a:ea typeface="Microsoft YaHei" panose="020B0503020204020204" pitchFamily="34" charset="-122"/>
                      </a:endParaRP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endParaRPr kumimoji="0" lang="en-US" altLang="es-ES" sz="1800" b="0" i="0" u="none" strike="noStrike" cap="none" normalizeH="0" baseline="0">
                        <a:ln>
                          <a:noFill/>
                        </a:ln>
                        <a:solidFill>
                          <a:srgbClr val="34473D"/>
                        </a:solidFill>
                        <a:effectLst/>
                        <a:latin typeface="Cambria" panose="02040503050406030204" pitchFamily="18" charset="0"/>
                        <a:ea typeface="Microsoft YaHei" panose="020B0503020204020204" pitchFamily="34" charset="-122"/>
                      </a:endParaRP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endParaRPr kumimoji="0" lang="en-US" altLang="es-ES" sz="1800" b="0" i="0" u="none" strike="noStrike" cap="none" normalizeH="0" baseline="0">
                        <a:ln>
                          <a:noFill/>
                        </a:ln>
                        <a:solidFill>
                          <a:srgbClr val="34473D"/>
                        </a:solidFill>
                        <a:effectLst/>
                        <a:latin typeface="Cambria" panose="02040503050406030204" pitchFamily="18" charset="0"/>
                        <a:ea typeface="Microsoft YaHei" panose="020B0503020204020204" pitchFamily="34" charset="-122"/>
                      </a:endParaRP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endParaRPr kumimoji="0" lang="en-US" altLang="es-ES" sz="1800" b="0" i="0" u="none" strike="noStrike" cap="none" normalizeH="0" baseline="0">
                        <a:ln>
                          <a:noFill/>
                        </a:ln>
                        <a:solidFill>
                          <a:srgbClr val="34473D"/>
                        </a:solidFill>
                        <a:effectLst/>
                        <a:latin typeface="Cambria" panose="02040503050406030204" pitchFamily="18" charset="0"/>
                        <a:ea typeface="Microsoft YaHei" panose="020B0503020204020204" pitchFamily="34" charset="-122"/>
                      </a:endParaRP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7372004"/>
                  </a:ext>
                </a:extLst>
              </a:tr>
              <a:tr h="1435100">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Reducir</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la </a:t>
                      </a: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huella</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medioambiental</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y </a:t>
                      </a: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climática</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del </a:t>
                      </a: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sistema</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alimentario</a:t>
                      </a:r>
                      <a:endPar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endParaRP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Liderar</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una </a:t>
                      </a: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transición</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global </a:t>
                      </a: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hacia</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la </a:t>
                      </a:r>
                      <a:r>
                        <a:rPr kumimoji="0" lang="en-US" altLang="es-ES" sz="1800" b="0" i="0" u="none" strike="noStrike" kern="1200" cap="none" normalizeH="0" baseline="0" dirty="0" err="1">
                          <a:ln>
                            <a:noFill/>
                          </a:ln>
                          <a:solidFill>
                            <a:srgbClr val="000000"/>
                          </a:solidFill>
                          <a:effectLst/>
                          <a:latin typeface="Cambria" panose="02040503050406030204" pitchFamily="18" charset="0"/>
                          <a:ea typeface="Microsoft YaHei" panose="020B0503020204020204" pitchFamily="34" charset="-122"/>
                          <a:cs typeface="+mn-cs"/>
                        </a:rPr>
                        <a:t>sostenibilidad</a:t>
                      </a:r>
                      <a:r>
                        <a:rPr kumimoji="0" lang="en-US" altLang="es-ES" sz="1800" b="0" i="0" u="none" strike="noStrike" kern="1200" cap="none" normalizeH="0" baseline="0" dirty="0">
                          <a:ln>
                            <a:noFill/>
                          </a:ln>
                          <a:solidFill>
                            <a:srgbClr val="000000"/>
                          </a:solidFill>
                          <a:effectLst/>
                          <a:latin typeface="Cambria" panose="02040503050406030204" pitchFamily="18" charset="0"/>
                          <a:ea typeface="Microsoft YaHei" panose="020B0503020204020204" pitchFamily="34" charset="-122"/>
                          <a:cs typeface="+mn-cs"/>
                        </a:rPr>
                        <a:t> </a:t>
                      </a:r>
                      <a:r>
                        <a:rPr kumimoji="0" lang="en-US" altLang="es-ES" sz="1800" b="0" i="0" u="none" strike="noStrike" kern="1200" cap="none" normalizeH="0" baseline="0" dirty="0" err="1">
                          <a:ln>
                            <a:noFill/>
                          </a:ln>
                          <a:solidFill>
                            <a:srgbClr val="000000"/>
                          </a:solidFill>
                          <a:effectLst/>
                          <a:latin typeface="Cambria" panose="02040503050406030204" pitchFamily="18" charset="0"/>
                          <a:ea typeface="Microsoft YaHei" panose="020B0503020204020204" pitchFamily="34" charset="-122"/>
                          <a:cs typeface="+mn-cs"/>
                        </a:rPr>
                        <a:t>competitiva</a:t>
                      </a:r>
                      <a:r>
                        <a:rPr kumimoji="0" lang="en-US" altLang="es-ES" sz="1800" b="0" i="0" u="none" strike="noStrike" kern="1200" cap="none" normalizeH="0" baseline="0" dirty="0">
                          <a:ln>
                            <a:noFill/>
                          </a:ln>
                          <a:solidFill>
                            <a:srgbClr val="000000"/>
                          </a:solidFill>
                          <a:effectLst/>
                          <a:latin typeface="Cambria" panose="02040503050406030204" pitchFamily="18" charset="0"/>
                          <a:ea typeface="Microsoft YaHei" panose="020B0503020204020204" pitchFamily="34" charset="-122"/>
                          <a:cs typeface="+mn-cs"/>
                        </a:rPr>
                        <a:t> </a:t>
                      </a:r>
                      <a:r>
                        <a:rPr kumimoji="0" lang="en-US" altLang="es-ES" sz="1800" b="0" i="0" u="none" strike="noStrike" kern="1200" cap="none" normalizeH="0" baseline="0" dirty="0" err="1">
                          <a:ln>
                            <a:noFill/>
                          </a:ln>
                          <a:solidFill>
                            <a:srgbClr val="000000"/>
                          </a:solidFill>
                          <a:effectLst/>
                          <a:latin typeface="Cambria" panose="02040503050406030204" pitchFamily="18" charset="0"/>
                          <a:ea typeface="Microsoft YaHei" panose="020B0503020204020204" pitchFamily="34" charset="-122"/>
                          <a:cs typeface="+mn-cs"/>
                        </a:rPr>
                        <a:t>desde</a:t>
                      </a:r>
                      <a:r>
                        <a:rPr kumimoji="0" lang="en-US" altLang="es-ES" sz="1800" b="0" i="0" u="none" strike="noStrike" kern="1200" cap="none" normalizeH="0" baseline="0" dirty="0">
                          <a:ln>
                            <a:noFill/>
                          </a:ln>
                          <a:solidFill>
                            <a:srgbClr val="000000"/>
                          </a:solidFill>
                          <a:effectLst/>
                          <a:latin typeface="Cambria" panose="02040503050406030204" pitchFamily="18" charset="0"/>
                          <a:ea typeface="Microsoft YaHei" panose="020B0503020204020204" pitchFamily="34" charset="-122"/>
                          <a:cs typeface="+mn-cs"/>
                        </a:rPr>
                        <a:t> el campo hasta la mesa</a:t>
                      </a: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n-US" altLang="es-ES" sz="1800" b="0" i="0" u="none" strike="noStrike" kern="1200" cap="none" normalizeH="0" baseline="0" dirty="0" err="1">
                          <a:ln>
                            <a:noFill/>
                          </a:ln>
                          <a:solidFill>
                            <a:srgbClr val="000000"/>
                          </a:solidFill>
                          <a:effectLst/>
                          <a:latin typeface="Cambria" panose="02040503050406030204" pitchFamily="18" charset="0"/>
                          <a:ea typeface="Microsoft YaHei" panose="020B0503020204020204" pitchFamily="34" charset="-122"/>
                          <a:cs typeface="+mn-cs"/>
                        </a:rPr>
                        <a:t>Aprovechar</a:t>
                      </a:r>
                      <a:r>
                        <a:rPr kumimoji="0" lang="en-US" altLang="es-ES" sz="1800" b="0" i="0" u="none" strike="noStrike" kern="1200" cap="none" normalizeH="0" baseline="0" dirty="0">
                          <a:ln>
                            <a:noFill/>
                          </a:ln>
                          <a:solidFill>
                            <a:srgbClr val="000000"/>
                          </a:solidFill>
                          <a:effectLst/>
                          <a:latin typeface="Cambria" panose="02040503050406030204" pitchFamily="18" charset="0"/>
                          <a:ea typeface="Microsoft YaHei" panose="020B0503020204020204" pitchFamily="34" charset="-122"/>
                          <a:cs typeface="+mn-cs"/>
                        </a:rPr>
                        <a:t> </a:t>
                      </a:r>
                      <a:r>
                        <a:rPr kumimoji="0" lang="en-US" altLang="es-ES" sz="1800" b="0" i="0" u="none" strike="noStrike" kern="1200" cap="none" normalizeH="0" baseline="0" dirty="0" err="1">
                          <a:ln>
                            <a:noFill/>
                          </a:ln>
                          <a:solidFill>
                            <a:srgbClr val="000000"/>
                          </a:solidFill>
                          <a:effectLst/>
                          <a:latin typeface="Cambria" panose="02040503050406030204" pitchFamily="18" charset="0"/>
                          <a:ea typeface="Microsoft YaHei" panose="020B0503020204020204" pitchFamily="34" charset="-122"/>
                          <a:cs typeface="+mn-cs"/>
                        </a:rPr>
                        <a:t>las</a:t>
                      </a:r>
                      <a:r>
                        <a:rPr kumimoji="0" lang="en-US" altLang="es-ES" sz="1800" b="0" i="0" u="none" strike="noStrike" kern="1200" cap="none" normalizeH="0" baseline="0" dirty="0">
                          <a:ln>
                            <a:noFill/>
                          </a:ln>
                          <a:solidFill>
                            <a:srgbClr val="000000"/>
                          </a:solidFill>
                          <a:effectLst/>
                          <a:latin typeface="Cambria" panose="02040503050406030204" pitchFamily="18" charset="0"/>
                          <a:ea typeface="Microsoft YaHei" panose="020B0503020204020204" pitchFamily="34" charset="-122"/>
                          <a:cs typeface="+mn-cs"/>
                        </a:rPr>
                        <a:t> </a:t>
                      </a:r>
                      <a:r>
                        <a:rPr kumimoji="0" lang="en-US" altLang="es-ES" sz="1800" b="0" i="0" u="none" strike="noStrike" kern="1200" cap="none" normalizeH="0" baseline="0" dirty="0" err="1">
                          <a:ln>
                            <a:noFill/>
                          </a:ln>
                          <a:solidFill>
                            <a:srgbClr val="000000"/>
                          </a:solidFill>
                          <a:effectLst/>
                          <a:latin typeface="Cambria" panose="02040503050406030204" pitchFamily="18" charset="0"/>
                          <a:ea typeface="Microsoft YaHei" panose="020B0503020204020204" pitchFamily="34" charset="-122"/>
                          <a:cs typeface="+mn-cs"/>
                        </a:rPr>
                        <a:t>nuevas</a:t>
                      </a:r>
                      <a:r>
                        <a:rPr kumimoji="0" lang="en-US" altLang="es-ES" sz="1800" b="0" i="0" u="none" strike="noStrike" kern="1200" cap="none" normalizeH="0" baseline="0" dirty="0">
                          <a:ln>
                            <a:noFill/>
                          </a:ln>
                          <a:solidFill>
                            <a:srgbClr val="000000"/>
                          </a:solidFill>
                          <a:effectLst/>
                          <a:latin typeface="Cambria" panose="02040503050406030204" pitchFamily="18" charset="0"/>
                          <a:ea typeface="Microsoft YaHei" panose="020B0503020204020204" pitchFamily="34" charset="-122"/>
                          <a:cs typeface="+mn-cs"/>
                        </a:rPr>
                        <a:t> </a:t>
                      </a:r>
                      <a:r>
                        <a:rPr kumimoji="0" lang="en-US" altLang="es-ES" sz="1800" b="0" i="0" u="none" strike="noStrike" kern="1200" cap="none" normalizeH="0" baseline="0" dirty="0" err="1">
                          <a:ln>
                            <a:noFill/>
                          </a:ln>
                          <a:solidFill>
                            <a:srgbClr val="000000"/>
                          </a:solidFill>
                          <a:effectLst/>
                          <a:latin typeface="Cambria" panose="02040503050406030204" pitchFamily="18" charset="0"/>
                          <a:ea typeface="Microsoft YaHei" panose="020B0503020204020204" pitchFamily="34" charset="-122"/>
                          <a:cs typeface="+mn-cs"/>
                        </a:rPr>
                        <a:t>oportunidades</a:t>
                      </a:r>
                      <a:endParaRPr kumimoji="0" lang="en-US" altLang="es-ES" sz="1800" b="0" i="0" u="none" strike="noStrike" kern="1200" cap="none" normalizeH="0" baseline="0" dirty="0">
                        <a:ln>
                          <a:noFill/>
                        </a:ln>
                        <a:solidFill>
                          <a:srgbClr val="000000"/>
                        </a:solidFill>
                        <a:effectLst/>
                        <a:latin typeface="Cambria" panose="02040503050406030204" pitchFamily="18" charset="0"/>
                        <a:ea typeface="Microsoft YaHei" panose="020B0503020204020204" pitchFamily="34" charset="-122"/>
                        <a:cs typeface="+mn-cs"/>
                      </a:endParaRP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Crear</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un </a:t>
                      </a: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sistema</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alimentario</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robusto</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y </a:t>
                      </a: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resiliente</a:t>
                      </a:r>
                      <a:endPar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endParaRP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4907406"/>
                  </a:ext>
                </a:extLst>
              </a:tr>
            </a:tbl>
          </a:graphicData>
        </a:graphic>
      </p:graphicFrame>
      <p:cxnSp>
        <p:nvCxnSpPr>
          <p:cNvPr id="8242" name="AutoShape 50">
            <a:extLst>
              <a:ext uri="{FF2B5EF4-FFF2-40B4-BE49-F238E27FC236}">
                <a16:creationId xmlns:a16="http://schemas.microsoft.com/office/drawing/2014/main" id="{0E57C16A-D662-48D8-8881-33BB54429140}"/>
              </a:ext>
            </a:extLst>
          </p:cNvPr>
          <p:cNvCxnSpPr>
            <a:cxnSpLocks noChangeShapeType="1"/>
          </p:cNvCxnSpPr>
          <p:nvPr/>
        </p:nvCxnSpPr>
        <p:spPr bwMode="auto">
          <a:xfrm>
            <a:off x="1077913" y="4591050"/>
            <a:ext cx="1720850" cy="1588"/>
          </a:xfrm>
          <a:prstGeom prst="straightConnector1">
            <a:avLst/>
          </a:prstGeom>
          <a:noFill/>
          <a:ln w="19080" cap="rnd">
            <a:solidFill>
              <a:srgbClr val="99CB3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43" name="AutoShape 51">
            <a:extLst>
              <a:ext uri="{FF2B5EF4-FFF2-40B4-BE49-F238E27FC236}">
                <a16:creationId xmlns:a16="http://schemas.microsoft.com/office/drawing/2014/main" id="{148ABB89-3477-31B1-7EC7-2DC023A98496}"/>
              </a:ext>
            </a:extLst>
          </p:cNvPr>
          <p:cNvCxnSpPr>
            <a:cxnSpLocks noChangeShapeType="1"/>
          </p:cNvCxnSpPr>
          <p:nvPr/>
        </p:nvCxnSpPr>
        <p:spPr bwMode="auto">
          <a:xfrm>
            <a:off x="9131300" y="4591050"/>
            <a:ext cx="1719263" cy="1588"/>
          </a:xfrm>
          <a:prstGeom prst="straightConnector1">
            <a:avLst/>
          </a:prstGeom>
          <a:noFill/>
          <a:ln w="19080" cap="rnd">
            <a:solidFill>
              <a:srgbClr val="2486A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44" name="AutoShape 52">
            <a:extLst>
              <a:ext uri="{FF2B5EF4-FFF2-40B4-BE49-F238E27FC236}">
                <a16:creationId xmlns:a16="http://schemas.microsoft.com/office/drawing/2014/main" id="{DFE67685-9D68-5A7D-A9D0-D428DAB08FAB}"/>
              </a:ext>
            </a:extLst>
          </p:cNvPr>
          <p:cNvCxnSpPr>
            <a:cxnSpLocks noChangeShapeType="1"/>
          </p:cNvCxnSpPr>
          <p:nvPr/>
        </p:nvCxnSpPr>
        <p:spPr bwMode="auto">
          <a:xfrm>
            <a:off x="6272213" y="4605338"/>
            <a:ext cx="1720850" cy="1587"/>
          </a:xfrm>
          <a:prstGeom prst="straightConnector1">
            <a:avLst/>
          </a:prstGeom>
          <a:noFill/>
          <a:ln w="19080" cap="rnd">
            <a:solidFill>
              <a:srgbClr val="ADC8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45" name="AutoShape 53">
            <a:extLst>
              <a:ext uri="{FF2B5EF4-FFF2-40B4-BE49-F238E27FC236}">
                <a16:creationId xmlns:a16="http://schemas.microsoft.com/office/drawing/2014/main" id="{F6525BFF-59AC-FDD9-8CD8-06382197131E}"/>
              </a:ext>
            </a:extLst>
          </p:cNvPr>
          <p:cNvCxnSpPr>
            <a:cxnSpLocks noChangeShapeType="1"/>
          </p:cNvCxnSpPr>
          <p:nvPr/>
        </p:nvCxnSpPr>
        <p:spPr bwMode="auto">
          <a:xfrm>
            <a:off x="3502025" y="4591050"/>
            <a:ext cx="1720850" cy="1588"/>
          </a:xfrm>
          <a:prstGeom prst="straightConnector1">
            <a:avLst/>
          </a:prstGeom>
          <a:noFill/>
          <a:ln w="19080" cap="rnd">
            <a:solidFill>
              <a:srgbClr val="A19E8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576A6826-74E0-D1FC-87C2-158657B65FF2}"/>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400" dirty="0">
                <a:solidFill>
                  <a:srgbClr val="404040"/>
                </a:solidFill>
                <a:latin typeface="Cambria" panose="02040503050406030204" pitchFamily="18" charset="0"/>
              </a:rPr>
              <a:t>Del Campo a la Mesa: </a:t>
            </a:r>
            <a:br>
              <a:rPr lang="es-ES" altLang="es-ES" sz="4400" dirty="0">
                <a:solidFill>
                  <a:srgbClr val="404040"/>
                </a:solidFill>
                <a:latin typeface="Cambria" panose="02040503050406030204" pitchFamily="18" charset="0"/>
              </a:rPr>
            </a:br>
            <a:r>
              <a:rPr lang="es-ES" altLang="es-ES" sz="4400" dirty="0">
                <a:solidFill>
                  <a:srgbClr val="404040"/>
                </a:solidFill>
                <a:latin typeface="Cambria" panose="02040503050406030204" pitchFamily="18" charset="0"/>
              </a:rPr>
              <a:t>Resolviendo Problemas</a:t>
            </a:r>
          </a:p>
        </p:txBody>
      </p:sp>
      <p:sp>
        <p:nvSpPr>
          <p:cNvPr id="9218" name="Text Box 2">
            <a:extLst>
              <a:ext uri="{FF2B5EF4-FFF2-40B4-BE49-F238E27FC236}">
                <a16:creationId xmlns:a16="http://schemas.microsoft.com/office/drawing/2014/main" id="{F87C0A5A-94E5-7536-083F-929A9D74D705}"/>
              </a:ext>
            </a:extLst>
          </p:cNvPr>
          <p:cNvSpPr txBox="1">
            <a:spLocks noChangeArrowheads="1"/>
          </p:cNvSpPr>
          <p:nvPr/>
        </p:nvSpPr>
        <p:spPr bwMode="auto">
          <a:xfrm>
            <a:off x="1096963" y="1846263"/>
            <a:ext cx="10058400" cy="1281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
                <a:srgbClr val="99CB38"/>
              </a:buClr>
              <a:buFont typeface="Calibri" panose="020F0502020204030204" pitchFamily="34" charset="0"/>
              <a:buChar char=" "/>
            </a:pPr>
            <a:r>
              <a:rPr lang="es-ES" altLang="es-ES" sz="2000" dirty="0">
                <a:solidFill>
                  <a:srgbClr val="404040"/>
                </a:solidFill>
                <a:latin typeface="Cambria" panose="02040503050406030204" pitchFamily="18" charset="0"/>
              </a:rPr>
              <a:t>La estrategia ‘Del Campo a la Mesa’ fomenta soluciones para abordar los retos de la UE con respecto a la transición hacia un sistema alimenticio sostenible. </a:t>
            </a:r>
          </a:p>
        </p:txBody>
      </p:sp>
      <p:graphicFrame>
        <p:nvGraphicFramePr>
          <p:cNvPr id="9219" name="Group 3">
            <a:extLst>
              <a:ext uri="{FF2B5EF4-FFF2-40B4-BE49-F238E27FC236}">
                <a16:creationId xmlns:a16="http://schemas.microsoft.com/office/drawing/2014/main" id="{C49EBAC6-6803-E433-E59C-C5FD2C2F7561}"/>
              </a:ext>
            </a:extLst>
          </p:cNvPr>
          <p:cNvGraphicFramePr>
            <a:graphicFrameLocks noGrp="1"/>
          </p:cNvGraphicFramePr>
          <p:nvPr>
            <p:extLst>
              <p:ext uri="{D42A27DB-BD31-4B8C-83A1-F6EECF244321}">
                <p14:modId xmlns:p14="http://schemas.microsoft.com/office/powerpoint/2010/main" val="2223823100"/>
              </p:ext>
            </p:extLst>
          </p:nvPr>
        </p:nvGraphicFramePr>
        <p:xfrm>
          <a:off x="928688" y="2593975"/>
          <a:ext cx="10409237" cy="4286378"/>
        </p:xfrm>
        <a:graphic>
          <a:graphicData uri="http://schemas.openxmlformats.org/drawingml/2006/table">
            <a:tbl>
              <a:tblPr/>
              <a:tblGrid>
                <a:gridCol w="3468687">
                  <a:extLst>
                    <a:ext uri="{9D8B030D-6E8A-4147-A177-3AD203B41FA5}">
                      <a16:colId xmlns:a16="http://schemas.microsoft.com/office/drawing/2014/main" val="3809133767"/>
                    </a:ext>
                  </a:extLst>
                </a:gridCol>
                <a:gridCol w="3097213">
                  <a:extLst>
                    <a:ext uri="{9D8B030D-6E8A-4147-A177-3AD203B41FA5}">
                      <a16:colId xmlns:a16="http://schemas.microsoft.com/office/drawing/2014/main" val="1707823877"/>
                    </a:ext>
                  </a:extLst>
                </a:gridCol>
                <a:gridCol w="3843337">
                  <a:extLst>
                    <a:ext uri="{9D8B030D-6E8A-4147-A177-3AD203B41FA5}">
                      <a16:colId xmlns:a16="http://schemas.microsoft.com/office/drawing/2014/main" val="2214450390"/>
                    </a:ext>
                  </a:extLst>
                </a:gridCol>
              </a:tblGrid>
              <a:tr h="600075">
                <a:tc>
                  <a:txBody>
                    <a:bodyPr/>
                    <a:lstStyle>
                      <a:lvl1pPr marL="92075" indent="-92075">
                        <a:lnSpc>
                          <a:spcPct val="75000"/>
                        </a:lnSpc>
                        <a:spcBef>
                          <a:spcPts val="143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92075" marR="0" lvl="0" indent="-92075" algn="l" defTabSz="449263" rtl="0" eaLnBrk="1" fontAlgn="base" latinLnBrk="0" hangingPunct="1">
                        <a:lnSpc>
                          <a:spcPct val="86000"/>
                        </a:lnSpc>
                        <a:spcBef>
                          <a:spcPts val="1225"/>
                        </a:spcBef>
                        <a:spcAft>
                          <a:spcPts val="225"/>
                        </a:spcAft>
                        <a:buClr>
                          <a:srgbClr val="99CB38"/>
                        </a:buClr>
                        <a:buSzPct val="100000"/>
                        <a:buFont typeface="Calibri" panose="020F0502020204030204" pitchFamily="34" charset="0"/>
                        <a:buChar char=" "/>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s-ES" altLang="es-ES" sz="1900" b="1" i="0" u="none" strike="noStrike" cap="none" normalizeH="0" baseline="0">
                          <a:ln>
                            <a:noFill/>
                          </a:ln>
                          <a:solidFill>
                            <a:srgbClr val="4EB3CF"/>
                          </a:solidFill>
                          <a:effectLst/>
                          <a:latin typeface="Cambria" panose="02040503050406030204" pitchFamily="18" charset="0"/>
                          <a:ea typeface="Microsoft YaHei" panose="020B0503020204020204" pitchFamily="34" charset="-122"/>
                        </a:rPr>
                        <a:t>Sostenibilidad Social</a:t>
                      </a: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noFill/>
                  </a:tcPr>
                </a:tc>
                <a:tc>
                  <a:txBody>
                    <a:bodyPr/>
                    <a:lstStyle>
                      <a:lvl1pPr marL="92075" indent="-92075">
                        <a:lnSpc>
                          <a:spcPct val="75000"/>
                        </a:lnSpc>
                        <a:spcBef>
                          <a:spcPts val="143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92075" marR="0" lvl="0" indent="-92075" algn="l" defTabSz="449263" rtl="0" eaLnBrk="1" fontAlgn="base" latinLnBrk="0" hangingPunct="1">
                        <a:lnSpc>
                          <a:spcPct val="86000"/>
                        </a:lnSpc>
                        <a:spcBef>
                          <a:spcPts val="1225"/>
                        </a:spcBef>
                        <a:spcAft>
                          <a:spcPts val="225"/>
                        </a:spcAft>
                        <a:buClr>
                          <a:srgbClr val="99CB38"/>
                        </a:buClr>
                        <a:buSzPct val="100000"/>
                        <a:buFont typeface="Calibri" panose="020F0502020204030204" pitchFamily="34" charset="0"/>
                        <a:buChar char=" "/>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n-US" altLang="es-ES" sz="1900" b="1" i="0" u="none" strike="noStrike" cap="none" normalizeH="0" baseline="0">
                          <a:ln>
                            <a:noFill/>
                          </a:ln>
                          <a:solidFill>
                            <a:srgbClr val="C00000"/>
                          </a:solidFill>
                          <a:effectLst/>
                          <a:latin typeface="Cambria" panose="02040503050406030204" pitchFamily="18" charset="0"/>
                          <a:ea typeface="Microsoft YaHei" panose="020B0503020204020204" pitchFamily="34" charset="-122"/>
                        </a:rPr>
                        <a:t>Sostenibilidad Económica</a:t>
                      </a: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6000"/>
                        </a:lnSpc>
                        <a:spcBef>
                          <a:spcPts val="1225"/>
                        </a:spcBef>
                        <a:spcAft>
                          <a:spcPts val="2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n-US" altLang="es-ES" sz="1900" b="1" i="0" u="none" strike="noStrike" cap="none" normalizeH="0" baseline="0">
                          <a:ln>
                            <a:noFill/>
                          </a:ln>
                          <a:solidFill>
                            <a:srgbClr val="63A537"/>
                          </a:solidFill>
                          <a:effectLst/>
                          <a:latin typeface="Cambria" panose="02040503050406030204" pitchFamily="18" charset="0"/>
                          <a:ea typeface="Microsoft YaHei" panose="020B0503020204020204" pitchFamily="34" charset="-122"/>
                        </a:rPr>
                        <a:t>Sostenibilidad Medioambiental </a:t>
                      </a: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94435753"/>
                  </a:ext>
                </a:extLst>
              </a:tr>
              <a:tr h="733425">
                <a:tc>
                  <a:txBody>
                    <a:bodyPr/>
                    <a:lstStyle>
                      <a:lvl1pPr marL="285750" indent="-285750">
                        <a:lnSpc>
                          <a:spcPct val="75000"/>
                        </a:lnSpc>
                        <a:spcBef>
                          <a:spcPts val="143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285750" marR="0" lvl="0" indent="-285750" algn="just" defTabSz="449263" rtl="0" eaLnBrk="1" fontAlgn="base" latinLnBrk="0" hangingPunct="1">
                        <a:lnSpc>
                          <a:spcPct val="86000"/>
                        </a:lnSpc>
                        <a:spcBef>
                          <a:spcPts val="1225"/>
                        </a:spcBef>
                        <a:spcAft>
                          <a:spcPts val="225"/>
                        </a:spcAft>
                        <a:buClr>
                          <a:srgbClr val="4EB3CF"/>
                        </a:buClr>
                        <a:buSzPct val="100000"/>
                        <a:buFont typeface="Wingdings" panose="05000000000000000000"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n-US" altLang="es-ES" sz="1600" b="0" i="0" u="none" strike="noStrike" cap="none" normalizeH="0" baseline="0">
                          <a:ln>
                            <a:noFill/>
                          </a:ln>
                          <a:solidFill>
                            <a:srgbClr val="404040"/>
                          </a:solidFill>
                          <a:effectLst/>
                          <a:latin typeface="Cambria" panose="02040503050406030204" pitchFamily="18" charset="0"/>
                          <a:ea typeface="Microsoft YaHei" panose="020B0503020204020204" pitchFamily="34" charset="-122"/>
                        </a:rPr>
                        <a:t>Dietas más sanas – reducir el sobrepeso</a:t>
                      </a: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lvl1pPr marL="285750" indent="-285750">
                        <a:lnSpc>
                          <a:spcPct val="75000"/>
                        </a:lnSpc>
                        <a:spcBef>
                          <a:spcPts val="143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285750" marR="0" lvl="0" indent="-285750" algn="just" defTabSz="449263" rtl="0" eaLnBrk="1" fontAlgn="base" latinLnBrk="0" hangingPunct="1">
                        <a:lnSpc>
                          <a:spcPct val="86000"/>
                        </a:lnSpc>
                        <a:spcBef>
                          <a:spcPts val="1225"/>
                        </a:spcBef>
                        <a:spcAft>
                          <a:spcPts val="225"/>
                        </a:spcAft>
                        <a:buClr>
                          <a:srgbClr val="C00000"/>
                        </a:buClr>
                        <a:buSzPct val="100000"/>
                        <a:buFont typeface="Wingdings" panose="05000000000000000000"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n-US" altLang="es-ES" sz="1600" b="0" i="0" u="none" strike="noStrike" cap="none" normalizeH="0" baseline="0">
                          <a:ln>
                            <a:noFill/>
                          </a:ln>
                          <a:solidFill>
                            <a:srgbClr val="404040"/>
                          </a:solidFill>
                          <a:effectLst/>
                          <a:latin typeface="Cambria" panose="02040503050406030204" pitchFamily="18" charset="0"/>
                          <a:ea typeface="Microsoft YaHei" panose="020B0503020204020204" pitchFamily="34" charset="-122"/>
                        </a:rPr>
                        <a:t>Ingresos más justos para agricultores, pescadores y productores de acuicultura</a:t>
                      </a: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lvl1pPr marL="285750" indent="-285750">
                        <a:lnSpc>
                          <a:spcPct val="75000"/>
                        </a:lnSpc>
                        <a:spcBef>
                          <a:spcPts val="143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285750" marR="0" lvl="0" indent="-285750" algn="l" defTabSz="449263" rtl="0" eaLnBrk="1" fontAlgn="base" latinLnBrk="0" hangingPunct="1">
                        <a:lnSpc>
                          <a:spcPct val="86000"/>
                        </a:lnSpc>
                        <a:spcBef>
                          <a:spcPts val="25"/>
                        </a:spcBef>
                        <a:spcAft>
                          <a:spcPts val="25"/>
                        </a:spcAft>
                        <a:buClr>
                          <a:srgbClr val="99CB38"/>
                        </a:buClr>
                        <a:buSzPct val="100000"/>
                        <a:buFont typeface="Wingdings" panose="05000000000000000000"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n-US" altLang="es-ES" sz="1600" b="0" i="0" u="none" strike="noStrike" cap="none" normalizeH="0" baseline="0">
                          <a:ln>
                            <a:noFill/>
                          </a:ln>
                          <a:solidFill>
                            <a:srgbClr val="404040"/>
                          </a:solidFill>
                          <a:effectLst/>
                          <a:latin typeface="Cambria" panose="02040503050406030204" pitchFamily="18" charset="0"/>
                          <a:ea typeface="Microsoft YaHei" panose="020B0503020204020204" pitchFamily="34" charset="-122"/>
                        </a:rPr>
                        <a:t>Combatir el cambio climático</a:t>
                      </a: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8496643"/>
                  </a:ext>
                </a:extLst>
              </a:tr>
              <a:tr h="749300">
                <a:tc>
                  <a:txBody>
                    <a:bodyPr/>
                    <a:lstStyle>
                      <a:lvl1pPr marL="285750" indent="-285750">
                        <a:lnSpc>
                          <a:spcPct val="75000"/>
                        </a:lnSpc>
                        <a:spcBef>
                          <a:spcPts val="143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285750" marR="0" lvl="0" indent="-285750" algn="just" defTabSz="449263" rtl="0" eaLnBrk="1" fontAlgn="base" latinLnBrk="0" hangingPunct="1">
                        <a:lnSpc>
                          <a:spcPct val="86000"/>
                        </a:lnSpc>
                        <a:spcBef>
                          <a:spcPts val="1225"/>
                        </a:spcBef>
                        <a:spcAft>
                          <a:spcPts val="225"/>
                        </a:spcAft>
                        <a:buClr>
                          <a:srgbClr val="4EB3CF"/>
                        </a:buClr>
                        <a:buSzPct val="100000"/>
                        <a:buFont typeface="Wingdings" panose="05000000000000000000"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n-US" altLang="es-ES" sz="1600" b="0" i="0" u="none" strike="noStrike" cap="none" normalizeH="0" baseline="0" dirty="0" err="1">
                          <a:ln>
                            <a:noFill/>
                          </a:ln>
                          <a:solidFill>
                            <a:srgbClr val="404040"/>
                          </a:solidFill>
                          <a:effectLst/>
                          <a:latin typeface="Cambria" panose="02040503050406030204" pitchFamily="18" charset="0"/>
                          <a:ea typeface="Microsoft YaHei" panose="020B0503020204020204" pitchFamily="34" charset="-122"/>
                        </a:rPr>
                        <a:t>Mejorar</a:t>
                      </a:r>
                      <a:r>
                        <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rPr>
                        <a:t> </a:t>
                      </a:r>
                      <a:r>
                        <a:rPr kumimoji="0" lang="en-US" altLang="es-ES" sz="1600" b="0" i="0" u="none" strike="noStrike" cap="none" normalizeH="0" baseline="0" dirty="0" err="1">
                          <a:ln>
                            <a:noFill/>
                          </a:ln>
                          <a:solidFill>
                            <a:srgbClr val="404040"/>
                          </a:solidFill>
                          <a:effectLst/>
                          <a:latin typeface="Cambria" panose="02040503050406030204" pitchFamily="18" charset="0"/>
                          <a:ea typeface="Microsoft YaHei" panose="020B0503020204020204" pitchFamily="34" charset="-122"/>
                        </a:rPr>
                        <a:t>el</a:t>
                      </a:r>
                      <a:r>
                        <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rPr>
                        <a:t> </a:t>
                      </a:r>
                      <a:r>
                        <a:rPr kumimoji="0" lang="en-US" altLang="es-ES" sz="1600" b="0" i="0" u="none" strike="noStrike" cap="none" normalizeH="0" baseline="0" dirty="0" err="1">
                          <a:ln>
                            <a:noFill/>
                          </a:ln>
                          <a:solidFill>
                            <a:srgbClr val="404040"/>
                          </a:solidFill>
                          <a:effectLst/>
                          <a:latin typeface="Cambria" panose="02040503050406030204" pitchFamily="18" charset="0"/>
                          <a:ea typeface="Microsoft YaHei" panose="020B0503020204020204" pitchFamily="34" charset="-122"/>
                        </a:rPr>
                        <a:t>bienestar</a:t>
                      </a:r>
                      <a:r>
                        <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rPr>
                        <a:t> animal</a:t>
                      </a: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lvl1pPr marL="285750" indent="-285750">
                        <a:lnSpc>
                          <a:spcPct val="75000"/>
                        </a:lnSpc>
                        <a:spcBef>
                          <a:spcPts val="143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285750" marR="0" lvl="0" indent="-285750" algn="just" defTabSz="449263" rtl="0" eaLnBrk="1" fontAlgn="base" latinLnBrk="0" hangingPunct="1">
                        <a:lnSpc>
                          <a:spcPct val="86000"/>
                        </a:lnSpc>
                        <a:spcBef>
                          <a:spcPts val="1225"/>
                        </a:spcBef>
                        <a:spcAft>
                          <a:spcPts val="225"/>
                        </a:spcAft>
                        <a:buClr>
                          <a:srgbClr val="C00000"/>
                        </a:buClr>
                        <a:buSzPct val="100000"/>
                        <a:buFont typeface="Wingdings" panose="05000000000000000000"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n-US" altLang="es-ES" sz="1600" b="0" i="0" u="none" strike="noStrike" cap="none" normalizeH="0" baseline="0">
                          <a:ln>
                            <a:noFill/>
                          </a:ln>
                          <a:solidFill>
                            <a:srgbClr val="404040"/>
                          </a:solidFill>
                          <a:effectLst/>
                          <a:latin typeface="Cambria" panose="02040503050406030204" pitchFamily="18" charset="0"/>
                          <a:ea typeface="Microsoft YaHei" panose="020B0503020204020204" pitchFamily="34" charset="-122"/>
                        </a:rPr>
                        <a:t>Nuevas oportunidades de negocio y empleo</a:t>
                      </a:r>
                    </a:p>
                    <a:p>
                      <a:pPr marL="285750" marR="0" lvl="0" indent="-285750" algn="just" defTabSz="449263" rtl="0" eaLnBrk="1" fontAlgn="base" latinLnBrk="0" hangingPunct="1">
                        <a:lnSpc>
                          <a:spcPct val="81000"/>
                        </a:lnSpc>
                        <a:spcBef>
                          <a:spcPts val="25"/>
                        </a:spcBef>
                        <a:spcAft>
                          <a:spcPts val="25"/>
                        </a:spcAft>
                        <a:buClrTx/>
                        <a:buSzPct val="100000"/>
                        <a:buFontTx/>
                        <a:buNone/>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endParaRPr kumimoji="0" lang="en-US" altLang="es-ES" sz="1600" b="0" i="0" u="none" strike="noStrike" cap="none" normalizeH="0" baseline="0">
                        <a:ln>
                          <a:noFill/>
                        </a:ln>
                        <a:solidFill>
                          <a:srgbClr val="404040"/>
                        </a:solidFill>
                        <a:effectLst/>
                        <a:latin typeface="Cambria" panose="02040503050406030204" pitchFamily="18" charset="0"/>
                        <a:ea typeface="Microsoft YaHei" panose="020B0503020204020204" pitchFamily="34" charset="-122"/>
                      </a:endParaRP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lvl1pPr marL="285750" indent="-285750">
                        <a:lnSpc>
                          <a:spcPct val="75000"/>
                        </a:lnSpc>
                        <a:spcBef>
                          <a:spcPts val="143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285750" marR="0" lvl="0" indent="-285750" algn="l" defTabSz="449263" rtl="0" eaLnBrk="1" fontAlgn="base" latinLnBrk="0" hangingPunct="1">
                        <a:lnSpc>
                          <a:spcPct val="86000"/>
                        </a:lnSpc>
                        <a:spcBef>
                          <a:spcPts val="25"/>
                        </a:spcBef>
                        <a:spcAft>
                          <a:spcPts val="25"/>
                        </a:spcAft>
                        <a:buClr>
                          <a:srgbClr val="99CB38"/>
                        </a:buClr>
                        <a:buSzPct val="100000"/>
                        <a:buFont typeface="Wingdings" panose="05000000000000000000"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n-US" altLang="es-ES" sz="1600" b="0" i="0" u="none" strike="noStrike" cap="none" normalizeH="0" baseline="0">
                          <a:ln>
                            <a:noFill/>
                          </a:ln>
                          <a:solidFill>
                            <a:srgbClr val="404040"/>
                          </a:solidFill>
                          <a:effectLst/>
                          <a:latin typeface="Cambria" panose="02040503050406030204" pitchFamily="18" charset="0"/>
                          <a:ea typeface="Microsoft YaHei" panose="020B0503020204020204" pitchFamily="34" charset="-122"/>
                        </a:rPr>
                        <a:t>Proteger el medio ambiente</a:t>
                      </a: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7729932"/>
                  </a:ext>
                </a:extLst>
              </a:tr>
              <a:tr h="733425">
                <a:tc>
                  <a:txBody>
                    <a:bodyPr/>
                    <a:lstStyle>
                      <a:lvl1pPr marL="285750" indent="-285750">
                        <a:lnSpc>
                          <a:spcPct val="75000"/>
                        </a:lnSpc>
                        <a:spcBef>
                          <a:spcPts val="143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285750" marR="0" lvl="0" indent="-285750" algn="just" defTabSz="449263" rtl="0" eaLnBrk="1" fontAlgn="base" latinLnBrk="0" hangingPunct="1">
                        <a:lnSpc>
                          <a:spcPct val="86000"/>
                        </a:lnSpc>
                        <a:spcBef>
                          <a:spcPts val="1225"/>
                        </a:spcBef>
                        <a:spcAft>
                          <a:spcPts val="225"/>
                        </a:spcAft>
                        <a:buClr>
                          <a:srgbClr val="4EB3CF"/>
                        </a:buClr>
                        <a:buSzPct val="100000"/>
                        <a:buFont typeface="Wingdings" panose="05000000000000000000"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rPr>
                        <a:t>Derechos </a:t>
                      </a:r>
                      <a:r>
                        <a:rPr kumimoji="0" lang="en-US" altLang="es-ES" sz="1600" b="0" i="0" u="none" strike="noStrike" cap="none" normalizeH="0" baseline="0" dirty="0" err="1">
                          <a:ln>
                            <a:noFill/>
                          </a:ln>
                          <a:solidFill>
                            <a:srgbClr val="404040"/>
                          </a:solidFill>
                          <a:effectLst/>
                          <a:latin typeface="Cambria" panose="02040503050406030204" pitchFamily="18" charset="0"/>
                          <a:ea typeface="Microsoft YaHei" panose="020B0503020204020204" pitchFamily="34" charset="-122"/>
                        </a:rPr>
                        <a:t>sociales</a:t>
                      </a:r>
                      <a:r>
                        <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rPr>
                        <a:t> para </a:t>
                      </a:r>
                      <a:r>
                        <a:rPr kumimoji="0" lang="en-US" altLang="es-ES" sz="1600" b="0" i="0" u="none" strike="noStrike" cap="none" normalizeH="0" baseline="0" dirty="0" err="1">
                          <a:ln>
                            <a:noFill/>
                          </a:ln>
                          <a:solidFill>
                            <a:srgbClr val="404040"/>
                          </a:solidFill>
                          <a:effectLst/>
                          <a:latin typeface="Cambria" panose="02040503050406030204" pitchFamily="18" charset="0"/>
                          <a:ea typeface="Microsoft YaHei" panose="020B0503020204020204" pitchFamily="34" charset="-122"/>
                        </a:rPr>
                        <a:t>trabajadores</a:t>
                      </a:r>
                      <a:r>
                        <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rPr>
                        <a:t> de la </a:t>
                      </a:r>
                      <a:r>
                        <a:rPr kumimoji="0" lang="en-US" altLang="es-ES" sz="1600" b="0" i="0" u="none" strike="noStrike" cap="none" normalizeH="0" baseline="0" dirty="0" err="1">
                          <a:ln>
                            <a:noFill/>
                          </a:ln>
                          <a:solidFill>
                            <a:srgbClr val="404040"/>
                          </a:solidFill>
                          <a:effectLst/>
                          <a:latin typeface="Cambria" panose="02040503050406030204" pitchFamily="18" charset="0"/>
                          <a:ea typeface="Microsoft YaHei" panose="020B0503020204020204" pitchFamily="34" charset="-122"/>
                        </a:rPr>
                        <a:t>cadena</a:t>
                      </a:r>
                      <a:r>
                        <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rPr>
                        <a:t> alimentaria</a:t>
                      </a:r>
                    </a:p>
                    <a:p>
                      <a:pPr marL="285750" marR="0" lvl="0" indent="-285750" algn="just" defTabSz="449263" rtl="0" eaLnBrk="1" fontAlgn="base" latinLnBrk="0" hangingPunct="1">
                        <a:lnSpc>
                          <a:spcPct val="86000"/>
                        </a:lnSpc>
                        <a:spcBef>
                          <a:spcPts val="1225"/>
                        </a:spcBef>
                        <a:spcAft>
                          <a:spcPts val="225"/>
                        </a:spcAft>
                        <a:buClr>
                          <a:srgbClr val="4EB3CF"/>
                        </a:buClr>
                        <a:buSzPct val="100000"/>
                        <a:buFont typeface="Wingdings" panose="05000000000000000000"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n-US" altLang="es-ES" sz="1600" b="0" i="0" u="none" strike="noStrike" cap="none" normalizeH="0" baseline="0" dirty="0" err="1">
                          <a:ln>
                            <a:noFill/>
                          </a:ln>
                          <a:solidFill>
                            <a:srgbClr val="404040"/>
                          </a:solidFill>
                          <a:effectLst/>
                          <a:latin typeface="Cambria" panose="02040503050406030204" pitchFamily="18" charset="0"/>
                          <a:ea typeface="Microsoft YaHei" panose="020B0503020204020204" pitchFamily="34" charset="-122"/>
                        </a:rPr>
                        <a:t>Hacer</a:t>
                      </a:r>
                      <a:r>
                        <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rPr>
                        <a:t> que </a:t>
                      </a:r>
                      <a:r>
                        <a:rPr kumimoji="0" lang="en-US" altLang="es-ES" sz="1600" b="0" i="0" u="none" strike="noStrike" cap="none" normalizeH="0" baseline="0" dirty="0" err="1">
                          <a:ln>
                            <a:noFill/>
                          </a:ln>
                          <a:solidFill>
                            <a:srgbClr val="404040"/>
                          </a:solidFill>
                          <a:effectLst/>
                          <a:latin typeface="Cambria" panose="02040503050406030204" pitchFamily="18" charset="0"/>
                          <a:ea typeface="Microsoft YaHei" panose="020B0503020204020204" pitchFamily="34" charset="-122"/>
                        </a:rPr>
                        <a:t>los</a:t>
                      </a:r>
                      <a:r>
                        <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rPr>
                        <a:t> </a:t>
                      </a:r>
                      <a:r>
                        <a:rPr kumimoji="0" lang="en-US" altLang="es-ES" sz="1600" b="0" i="0" u="none" strike="noStrike" cap="none" normalizeH="0" baseline="0" dirty="0" err="1">
                          <a:ln>
                            <a:noFill/>
                          </a:ln>
                          <a:solidFill>
                            <a:srgbClr val="404040"/>
                          </a:solidFill>
                          <a:effectLst/>
                          <a:latin typeface="Cambria" panose="02040503050406030204" pitchFamily="18" charset="0"/>
                          <a:ea typeface="Microsoft YaHei" panose="020B0503020204020204" pitchFamily="34" charset="-122"/>
                        </a:rPr>
                        <a:t>alimentos</a:t>
                      </a:r>
                      <a:r>
                        <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rPr>
                        <a:t> </a:t>
                      </a:r>
                      <a:r>
                        <a:rPr kumimoji="0" lang="en-US" altLang="es-ES" sz="1600" b="0" i="0" u="none" strike="noStrike" cap="none" normalizeH="0" baseline="0" dirty="0" err="1">
                          <a:ln>
                            <a:noFill/>
                          </a:ln>
                          <a:solidFill>
                            <a:srgbClr val="404040"/>
                          </a:solidFill>
                          <a:effectLst/>
                          <a:latin typeface="Cambria" panose="02040503050406030204" pitchFamily="18" charset="0"/>
                          <a:ea typeface="Microsoft YaHei" panose="020B0503020204020204" pitchFamily="34" charset="-122"/>
                        </a:rPr>
                        <a:t>sean</a:t>
                      </a:r>
                      <a:r>
                        <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rPr>
                        <a:t> </a:t>
                      </a:r>
                      <a:r>
                        <a:rPr kumimoji="0" lang="en-US" altLang="es-ES" sz="1600" b="0" i="0" u="none" strike="noStrike" cap="none" normalizeH="0" baseline="0" dirty="0" err="1">
                          <a:ln>
                            <a:noFill/>
                          </a:ln>
                          <a:solidFill>
                            <a:srgbClr val="404040"/>
                          </a:solidFill>
                          <a:effectLst/>
                          <a:latin typeface="Cambria" panose="02040503050406030204" pitchFamily="18" charset="0"/>
                          <a:ea typeface="Microsoft YaHei" panose="020B0503020204020204" pitchFamily="34" charset="-122"/>
                        </a:rPr>
                        <a:t>asequibles</a:t>
                      </a:r>
                      <a:endPar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endParaRP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69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endParaRPr kumimoji="0" lang="en-US" altLang="es-ES" sz="14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lvl1pPr marL="285750" indent="-285750">
                        <a:lnSpc>
                          <a:spcPct val="75000"/>
                        </a:lnSpc>
                        <a:spcBef>
                          <a:spcPts val="143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285750" marR="0" lvl="0" indent="-285750" algn="l" defTabSz="449263" rtl="0" eaLnBrk="1" fontAlgn="base" latinLnBrk="0" hangingPunct="1">
                        <a:lnSpc>
                          <a:spcPct val="86000"/>
                        </a:lnSpc>
                        <a:spcBef>
                          <a:spcPts val="25"/>
                        </a:spcBef>
                        <a:spcAft>
                          <a:spcPts val="25"/>
                        </a:spcAft>
                        <a:buClr>
                          <a:srgbClr val="99CB38"/>
                        </a:buClr>
                        <a:buSzPct val="100000"/>
                        <a:buFont typeface="Wingdings" panose="05000000000000000000" pitchFamily="2" charset="2"/>
                        <a:buChar char="q"/>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n-US" altLang="es-ES" sz="1600" b="0" i="0" u="none" strike="noStrike" cap="none" normalizeH="0" baseline="0" dirty="0" err="1">
                          <a:ln>
                            <a:noFill/>
                          </a:ln>
                          <a:solidFill>
                            <a:srgbClr val="404040"/>
                          </a:solidFill>
                          <a:effectLst/>
                          <a:latin typeface="Cambria" panose="02040503050406030204" pitchFamily="18" charset="0"/>
                          <a:ea typeface="Microsoft YaHei" panose="020B0503020204020204" pitchFamily="34" charset="-122"/>
                        </a:rPr>
                        <a:t>Preservar</a:t>
                      </a:r>
                      <a:r>
                        <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rPr>
                        <a:t> la </a:t>
                      </a:r>
                      <a:r>
                        <a:rPr kumimoji="0" lang="en-US" altLang="es-ES" sz="1600" b="0" i="0" u="none" strike="noStrike" cap="none" normalizeH="0" baseline="0" dirty="0" err="1">
                          <a:ln>
                            <a:noFill/>
                          </a:ln>
                          <a:solidFill>
                            <a:srgbClr val="404040"/>
                          </a:solidFill>
                          <a:effectLst/>
                          <a:latin typeface="Cambria" panose="02040503050406030204" pitchFamily="18" charset="0"/>
                          <a:ea typeface="Microsoft YaHei" panose="020B0503020204020204" pitchFamily="34" charset="-122"/>
                        </a:rPr>
                        <a:t>biodiversidad</a:t>
                      </a:r>
                      <a:endPar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endParaRPr>
                    </a:p>
                    <a:p>
                      <a:pPr marL="285750" marR="0" lvl="0" indent="-285750" algn="l" defTabSz="449263" rtl="0" eaLnBrk="1" fontAlgn="base" latinLnBrk="0" hangingPunct="1">
                        <a:lnSpc>
                          <a:spcPct val="86000"/>
                        </a:lnSpc>
                        <a:spcBef>
                          <a:spcPts val="25"/>
                        </a:spcBef>
                        <a:spcAft>
                          <a:spcPts val="25"/>
                        </a:spcAft>
                        <a:buClr>
                          <a:srgbClr val="99CB38"/>
                        </a:buClr>
                        <a:buSzPct val="100000"/>
                        <a:buFont typeface="Wingdings" panose="05000000000000000000" pitchFamily="2" charset="2"/>
                        <a:buChar char="q"/>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endPar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endParaRPr>
                    </a:p>
                    <a:p>
                      <a:pPr marL="285750" marR="0" lvl="0" indent="-285750" algn="l" defTabSz="449263" rtl="0" eaLnBrk="1" fontAlgn="base" latinLnBrk="0" hangingPunct="1">
                        <a:lnSpc>
                          <a:spcPct val="86000"/>
                        </a:lnSpc>
                        <a:spcBef>
                          <a:spcPts val="25"/>
                        </a:spcBef>
                        <a:spcAft>
                          <a:spcPts val="25"/>
                        </a:spcAft>
                        <a:buClr>
                          <a:srgbClr val="99CB38"/>
                        </a:buClr>
                        <a:buSzPct val="100000"/>
                        <a:buFont typeface="Wingdings" panose="05000000000000000000" pitchFamily="2" charset="2"/>
                        <a:buChar char="q"/>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n-US" altLang="es-ES" sz="1600" b="0" i="0" u="none" strike="noStrike" cap="none" normalizeH="0" baseline="0" dirty="0" err="1">
                          <a:ln>
                            <a:noFill/>
                          </a:ln>
                          <a:solidFill>
                            <a:srgbClr val="404040"/>
                          </a:solidFill>
                          <a:effectLst/>
                          <a:latin typeface="Cambria" panose="02040503050406030204" pitchFamily="18" charset="0"/>
                          <a:ea typeface="Microsoft YaHei" panose="020B0503020204020204" pitchFamily="34" charset="-122"/>
                        </a:rPr>
                        <a:t>Reducir</a:t>
                      </a:r>
                      <a:r>
                        <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rPr>
                        <a:t> la </a:t>
                      </a:r>
                      <a:r>
                        <a:rPr kumimoji="0" lang="en-US" altLang="es-ES" sz="1600" b="0" i="0" u="none" strike="noStrike" cap="none" normalizeH="0" baseline="0" dirty="0" err="1">
                          <a:ln>
                            <a:noFill/>
                          </a:ln>
                          <a:solidFill>
                            <a:srgbClr val="404040"/>
                          </a:solidFill>
                          <a:effectLst/>
                          <a:latin typeface="Cambria" panose="02040503050406030204" pitchFamily="18" charset="0"/>
                          <a:ea typeface="Microsoft YaHei" panose="020B0503020204020204" pitchFamily="34" charset="-122"/>
                        </a:rPr>
                        <a:t>pérdida</a:t>
                      </a:r>
                      <a:r>
                        <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rPr>
                        <a:t> y </a:t>
                      </a:r>
                      <a:r>
                        <a:rPr kumimoji="0" lang="en-US" altLang="es-ES" sz="1600" b="0" i="0" u="none" strike="noStrike" cap="none" normalizeH="0" baseline="0" dirty="0" err="1">
                          <a:ln>
                            <a:noFill/>
                          </a:ln>
                          <a:solidFill>
                            <a:srgbClr val="404040"/>
                          </a:solidFill>
                          <a:effectLst/>
                          <a:latin typeface="Cambria" panose="02040503050406030204" pitchFamily="18" charset="0"/>
                          <a:ea typeface="Microsoft YaHei" panose="020B0503020204020204" pitchFamily="34" charset="-122"/>
                        </a:rPr>
                        <a:t>el</a:t>
                      </a:r>
                      <a:r>
                        <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rPr>
                        <a:t> </a:t>
                      </a:r>
                      <a:r>
                        <a:rPr kumimoji="0" lang="en-US" altLang="es-ES" sz="1600" b="0" i="0" u="none" strike="noStrike" cap="none" normalizeH="0" baseline="0" dirty="0" err="1">
                          <a:ln>
                            <a:noFill/>
                          </a:ln>
                          <a:solidFill>
                            <a:srgbClr val="404040"/>
                          </a:solidFill>
                          <a:effectLst/>
                          <a:latin typeface="Cambria" panose="02040503050406030204" pitchFamily="18" charset="0"/>
                          <a:ea typeface="Microsoft YaHei" panose="020B0503020204020204" pitchFamily="34" charset="-122"/>
                        </a:rPr>
                        <a:t>desperdicio</a:t>
                      </a:r>
                      <a:r>
                        <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rPr>
                        <a:t> de comida</a:t>
                      </a:r>
                    </a:p>
                    <a:p>
                      <a:pPr marL="285750" marR="0" lvl="0" indent="-285750" algn="l" defTabSz="449263" rtl="0" eaLnBrk="1" fontAlgn="base" latinLnBrk="0" hangingPunct="1">
                        <a:lnSpc>
                          <a:spcPct val="86000"/>
                        </a:lnSpc>
                        <a:spcBef>
                          <a:spcPts val="25"/>
                        </a:spcBef>
                        <a:spcAft>
                          <a:spcPts val="25"/>
                        </a:spcAft>
                        <a:buClr>
                          <a:srgbClr val="99CB38"/>
                        </a:buClr>
                        <a:buSzPct val="100000"/>
                        <a:buFont typeface="Wingdings" panose="05000000000000000000" pitchFamily="2" charset="2"/>
                        <a:buChar char="q"/>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endPar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endParaRPr>
                    </a:p>
                    <a:p>
                      <a:pPr marL="285750" marR="0" lvl="0" indent="-285750" algn="l" defTabSz="449263" rtl="0" eaLnBrk="1" fontAlgn="base" latinLnBrk="0" hangingPunct="1">
                        <a:lnSpc>
                          <a:spcPct val="86000"/>
                        </a:lnSpc>
                        <a:spcBef>
                          <a:spcPts val="25"/>
                        </a:spcBef>
                        <a:spcAft>
                          <a:spcPts val="25"/>
                        </a:spcAft>
                        <a:buClr>
                          <a:srgbClr val="99CB38"/>
                        </a:buClr>
                        <a:buSzPct val="100000"/>
                        <a:buFont typeface="Wingdings" panose="05000000000000000000" pitchFamily="2" charset="2"/>
                        <a:buChar char="q"/>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r>
                        <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rPr>
                        <a:t>Una Economía circular </a:t>
                      </a:r>
                      <a:r>
                        <a:rPr kumimoji="0" lang="en-US" altLang="es-ES" sz="1600" b="0" i="0" u="none" strike="noStrike" cap="none" normalizeH="0" baseline="0" dirty="0" err="1">
                          <a:ln>
                            <a:noFill/>
                          </a:ln>
                          <a:solidFill>
                            <a:srgbClr val="404040"/>
                          </a:solidFill>
                          <a:effectLst/>
                          <a:latin typeface="Cambria" panose="02040503050406030204" pitchFamily="18" charset="0"/>
                          <a:ea typeface="Microsoft YaHei" panose="020B0503020204020204" pitchFamily="34" charset="-122"/>
                        </a:rPr>
                        <a:t>biológica</a:t>
                      </a:r>
                      <a:endPar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endParaRP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89866305"/>
                  </a:ext>
                </a:extLst>
              </a:tr>
              <a:tr h="519113">
                <a:tc>
                  <a:txBody>
                    <a:bodyPr/>
                    <a:lstStyle>
                      <a:lvl1pPr marL="285750" indent="-285750">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just" defTabSz="449263" rtl="0" eaLnBrk="1" fontAlgn="base" latinLnBrk="0" hangingPunct="1">
                        <a:lnSpc>
                          <a:spcPct val="86000"/>
                        </a:lnSpc>
                        <a:spcBef>
                          <a:spcPts val="1225"/>
                        </a:spcBef>
                        <a:spcAft>
                          <a:spcPts val="225"/>
                        </a:spcAft>
                        <a:buClrTx/>
                        <a:buSzPct val="100000"/>
                        <a:buFont typeface="Wingdings" panose="05000000000000000000"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endPar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endParaRP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69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endParaRPr kumimoji="0" lang="en-US" altLang="es-ES" sz="14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lvl1pPr marL="285750" indent="-285750">
                        <a:lnSpc>
                          <a:spcPct val="75000"/>
                        </a:lnSpc>
                        <a:spcBef>
                          <a:spcPts val="143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285750" marR="0" lvl="0" indent="-285750" algn="l" defTabSz="449263" rtl="0" eaLnBrk="1" fontAlgn="base" latinLnBrk="0" hangingPunct="1">
                        <a:lnSpc>
                          <a:spcPct val="86000"/>
                        </a:lnSpc>
                        <a:spcBef>
                          <a:spcPts val="25"/>
                        </a:spcBef>
                        <a:spcAft>
                          <a:spcPts val="25"/>
                        </a:spcAft>
                        <a:buClr>
                          <a:srgbClr val="99CB38"/>
                        </a:buClr>
                        <a:buSzPct val="100000"/>
                        <a:buFont typeface="Wingdings" panose="05000000000000000000"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endPar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endParaRP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7075547"/>
                  </a:ext>
                </a:extLst>
              </a:tr>
              <a:tr h="334963">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endParaRPr kumimoji="0" lang="en-US" altLang="es-ES" sz="1600" b="0" i="0" u="none" strike="noStrike" cap="none" normalizeH="0" baseline="0">
                        <a:ln>
                          <a:noFill/>
                        </a:ln>
                        <a:solidFill>
                          <a:srgbClr val="404040"/>
                        </a:solidFill>
                        <a:effectLst/>
                        <a:latin typeface="Cambria" panose="02040503050406030204" pitchFamily="18" charset="0"/>
                        <a:ea typeface="Microsoft YaHei" panose="020B0503020204020204" pitchFamily="34" charset="-122"/>
                      </a:endParaRP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69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endParaRPr kumimoji="0" lang="en-US" altLang="es-ES" sz="14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lvl1pPr marL="285750" indent="-285750">
                        <a:lnSpc>
                          <a:spcPct val="75000"/>
                        </a:lnSpc>
                        <a:spcBef>
                          <a:spcPts val="143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6000"/>
                        </a:lnSpc>
                        <a:spcBef>
                          <a:spcPts val="25"/>
                        </a:spcBef>
                        <a:spcAft>
                          <a:spcPts val="25"/>
                        </a:spcAft>
                        <a:buClr>
                          <a:srgbClr val="99CB38"/>
                        </a:buClr>
                        <a:buSzPct val="100000"/>
                        <a:buFont typeface="Wingdings" panose="05000000000000000000" pitchFamily="2" charset="2"/>
                        <a:buNone/>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pPr>
                      <a:endParaRPr kumimoji="0" lang="en-US" altLang="es-ES" sz="1600" b="0" i="0" u="none" strike="noStrike" cap="none" normalizeH="0" baseline="0" dirty="0">
                        <a:ln>
                          <a:noFill/>
                        </a:ln>
                        <a:solidFill>
                          <a:srgbClr val="404040"/>
                        </a:solidFill>
                        <a:effectLst/>
                        <a:latin typeface="Cambria" panose="02040503050406030204" pitchFamily="18" charset="0"/>
                        <a:ea typeface="Microsoft YaHei" panose="020B0503020204020204" pitchFamily="34" charset="-122"/>
                      </a:endParaRPr>
                    </a:p>
                  </a:txBody>
                  <a:tcP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1798214"/>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A63EB2FA-C846-6B31-A42D-5D09B02B4D06}"/>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800">
                <a:solidFill>
                  <a:srgbClr val="404040"/>
                </a:solidFill>
                <a:latin typeface="Cambria" panose="02040503050406030204" pitchFamily="18" charset="0"/>
              </a:rPr>
              <a:t>Objetivos para el 2030</a:t>
            </a:r>
          </a:p>
        </p:txBody>
      </p:sp>
      <p:graphicFrame>
        <p:nvGraphicFramePr>
          <p:cNvPr id="10242" name="Group 2">
            <a:extLst>
              <a:ext uri="{FF2B5EF4-FFF2-40B4-BE49-F238E27FC236}">
                <a16:creationId xmlns:a16="http://schemas.microsoft.com/office/drawing/2014/main" id="{7D4C0AE0-496D-D350-ED76-933E9EDB6DBF}"/>
              </a:ext>
            </a:extLst>
          </p:cNvPr>
          <p:cNvGraphicFramePr>
            <a:graphicFrameLocks noGrp="1"/>
          </p:cNvGraphicFramePr>
          <p:nvPr/>
        </p:nvGraphicFramePr>
        <p:xfrm>
          <a:off x="374650" y="2533650"/>
          <a:ext cx="11501438" cy="3151188"/>
        </p:xfrm>
        <a:graphic>
          <a:graphicData uri="http://schemas.openxmlformats.org/drawingml/2006/table">
            <a:tbl>
              <a:tblPr/>
              <a:tblGrid>
                <a:gridCol w="2874963">
                  <a:extLst>
                    <a:ext uri="{9D8B030D-6E8A-4147-A177-3AD203B41FA5}">
                      <a16:colId xmlns:a16="http://schemas.microsoft.com/office/drawing/2014/main" val="389576922"/>
                    </a:ext>
                  </a:extLst>
                </a:gridCol>
                <a:gridCol w="2876550">
                  <a:extLst>
                    <a:ext uri="{9D8B030D-6E8A-4147-A177-3AD203B41FA5}">
                      <a16:colId xmlns:a16="http://schemas.microsoft.com/office/drawing/2014/main" val="2918583455"/>
                    </a:ext>
                  </a:extLst>
                </a:gridCol>
                <a:gridCol w="2874962">
                  <a:extLst>
                    <a:ext uri="{9D8B030D-6E8A-4147-A177-3AD203B41FA5}">
                      <a16:colId xmlns:a16="http://schemas.microsoft.com/office/drawing/2014/main" val="661295950"/>
                    </a:ext>
                  </a:extLst>
                </a:gridCol>
                <a:gridCol w="2874963">
                  <a:extLst>
                    <a:ext uri="{9D8B030D-6E8A-4147-A177-3AD203B41FA5}">
                      <a16:colId xmlns:a16="http://schemas.microsoft.com/office/drawing/2014/main" val="1451178016"/>
                    </a:ext>
                  </a:extLst>
                </a:gridCol>
              </a:tblGrid>
              <a:tr h="1590675">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69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endParaRPr kumimoji="0" lang="en-US" altLang="es-ES" sz="1400" b="1" i="0" u="none" strike="noStrike" cap="none" normalizeH="0" baseline="0">
                        <a:ln>
                          <a:noFill/>
                        </a:ln>
                        <a:solidFill>
                          <a:srgbClr val="34473D"/>
                        </a:solidFill>
                        <a:effectLst/>
                        <a:latin typeface="Calibri" panose="020F0502020204030204" pitchFamily="34" charset="0"/>
                        <a:ea typeface="Microsoft YaHei" panose="020B0503020204020204" pitchFamily="34" charset="-122"/>
                      </a:endParaRPr>
                    </a:p>
                  </a:txBody>
                  <a:tcPr horzOverflow="overflow">
                    <a:lnL w="2880" cap="flat" cmpd="sng" algn="ctr">
                      <a:solidFill>
                        <a:srgbClr val="FFFFFF"/>
                      </a:solidFill>
                      <a:prstDash val="solid"/>
                      <a:round/>
                      <a:headEnd type="none" w="med" len="med"/>
                      <a:tailEnd type="none" w="med" len="med"/>
                    </a:lnL>
                    <a:lnR w="9360" cap="flat" cmpd="sng" algn="ctr">
                      <a:solidFill>
                        <a:srgbClr val="297D53"/>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69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endParaRPr kumimoji="0" lang="en-US" altLang="es-ES" sz="1400" b="1" i="0" u="none" strike="noStrike" cap="none" normalizeH="0" baseline="0">
                        <a:ln>
                          <a:noFill/>
                        </a:ln>
                        <a:solidFill>
                          <a:srgbClr val="34473D"/>
                        </a:solidFill>
                        <a:effectLst/>
                        <a:latin typeface="Calibri" panose="020F0502020204030204" pitchFamily="34" charset="0"/>
                        <a:ea typeface="Microsoft YaHei" panose="020B0503020204020204" pitchFamily="34" charset="-122"/>
                      </a:endParaRPr>
                    </a:p>
                  </a:txBody>
                  <a:tcPr horzOverflow="overflow">
                    <a:lnL w="9360" cap="flat" cmpd="sng" algn="ctr">
                      <a:solidFill>
                        <a:srgbClr val="297D53"/>
                      </a:solidFill>
                      <a:prstDash val="solid"/>
                      <a:round/>
                      <a:headEnd type="none" w="med" len="med"/>
                      <a:tailEnd type="none" w="med" len="med"/>
                    </a:lnL>
                    <a:lnR w="9360" cap="flat" cmpd="sng" algn="ctr">
                      <a:solidFill>
                        <a:srgbClr val="297D53"/>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69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endParaRPr kumimoji="0" lang="en-US" altLang="es-ES" sz="1400" b="1" i="0" u="none" strike="noStrike" cap="none" normalizeH="0" baseline="0">
                        <a:ln>
                          <a:noFill/>
                        </a:ln>
                        <a:solidFill>
                          <a:srgbClr val="34473D"/>
                        </a:solidFill>
                        <a:effectLst/>
                        <a:latin typeface="Calibri" panose="020F0502020204030204" pitchFamily="34" charset="0"/>
                        <a:ea typeface="Microsoft YaHei" panose="020B0503020204020204" pitchFamily="34" charset="-122"/>
                      </a:endParaRPr>
                    </a:p>
                  </a:txBody>
                  <a:tcPr horzOverflow="overflow">
                    <a:lnL w="9360" cap="flat" cmpd="sng" algn="ctr">
                      <a:solidFill>
                        <a:srgbClr val="297D53"/>
                      </a:solidFill>
                      <a:prstDash val="solid"/>
                      <a:round/>
                      <a:headEnd type="none" w="med" len="med"/>
                      <a:tailEnd type="none" w="med" len="med"/>
                    </a:lnL>
                    <a:lnR w="9360" cap="flat" cmpd="sng" algn="ctr">
                      <a:solidFill>
                        <a:srgbClr val="297D53"/>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69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endParaRPr kumimoji="0" lang="en-US" altLang="es-ES" sz="1400" b="1" i="0" u="none" strike="noStrike" cap="none" normalizeH="0" baseline="0">
                        <a:ln>
                          <a:noFill/>
                        </a:ln>
                        <a:solidFill>
                          <a:srgbClr val="34473D"/>
                        </a:solidFill>
                        <a:effectLst/>
                        <a:latin typeface="Calibri" panose="020F0502020204030204" pitchFamily="34" charset="0"/>
                        <a:ea typeface="Microsoft YaHei" panose="020B0503020204020204" pitchFamily="34" charset="-122"/>
                      </a:endParaRPr>
                    </a:p>
                  </a:txBody>
                  <a:tcPr horzOverflow="overflow">
                    <a:lnL w="9360" cap="flat" cmpd="sng" algn="ctr">
                      <a:solidFill>
                        <a:srgbClr val="297D53"/>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30778008"/>
                  </a:ext>
                </a:extLst>
              </a:tr>
              <a:tr h="1560513">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endParaRPr kumimoji="0" lang="en-US" altLang="es-ES" sz="1400" b="0" i="0" u="none" strike="noStrike" cap="none" normalizeH="0" baseline="0">
                        <a:ln>
                          <a:noFill/>
                        </a:ln>
                        <a:solidFill>
                          <a:srgbClr val="34473D"/>
                        </a:solidFill>
                        <a:effectLst/>
                        <a:latin typeface="Cambria" panose="02040503050406030204" pitchFamily="18" charset="0"/>
                        <a:ea typeface="Microsoft YaHei" panose="020B0503020204020204" pitchFamily="34" charset="-122"/>
                      </a:endParaRPr>
                    </a:p>
                    <a:p>
                      <a:pPr marL="0" marR="0" lvl="0" indent="0" algn="ctr" defTabSz="449263" rtl="0" eaLnBrk="1" fontAlgn="base" latinLnBrk="0" hangingPunct="1">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400" b="0" i="0" u="none" strike="noStrike" cap="none" normalizeH="0" baseline="0">
                          <a:ln>
                            <a:noFill/>
                          </a:ln>
                          <a:solidFill>
                            <a:srgbClr val="34473D"/>
                          </a:solidFill>
                          <a:effectLst/>
                          <a:latin typeface="Cambria" panose="02040503050406030204" pitchFamily="18" charset="0"/>
                          <a:ea typeface="Microsoft YaHei" panose="020B0503020204020204" pitchFamily="34" charset="-122"/>
                        </a:rPr>
                        <a:t>Reducir el uso y riesgos de los pesticidas químicos y pesticidas más dañinos un 50%</a:t>
                      </a:r>
                    </a:p>
                    <a:p>
                      <a:pPr marL="0" marR="0" lvl="0" indent="0" algn="ctr" defTabSz="449263" rtl="0" eaLnBrk="1" fontAlgn="base" latinLnBrk="0" hangingPunct="1">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endParaRPr kumimoji="0" lang="en-US" altLang="es-ES" sz="1400" b="0" i="0" u="none" strike="noStrike" cap="none" normalizeH="0" baseline="0">
                        <a:ln>
                          <a:noFill/>
                        </a:ln>
                        <a:solidFill>
                          <a:srgbClr val="34473D"/>
                        </a:solidFill>
                        <a:effectLst/>
                        <a:latin typeface="Cambria" panose="02040503050406030204" pitchFamily="18" charset="0"/>
                        <a:ea typeface="Microsoft YaHei" panose="020B0503020204020204" pitchFamily="34" charset="-122"/>
                      </a:endParaRPr>
                    </a:p>
                  </a:txBody>
                  <a:tcP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endParaRPr kumimoji="0" lang="en-US" altLang="es-ES" sz="1400" b="0" i="0" u="none" strike="noStrike" cap="none" normalizeH="0" baseline="0">
                        <a:ln>
                          <a:noFill/>
                        </a:ln>
                        <a:solidFill>
                          <a:srgbClr val="34473D"/>
                        </a:solidFill>
                        <a:effectLst/>
                        <a:latin typeface="Cambria" panose="02040503050406030204" pitchFamily="18" charset="0"/>
                        <a:ea typeface="Microsoft YaHei" panose="020B0503020204020204" pitchFamily="34" charset="-122"/>
                      </a:endParaRPr>
                    </a:p>
                    <a:p>
                      <a:pPr marL="0" marR="0" lvl="0" indent="0" algn="ctr" defTabSz="449263" rtl="0" eaLnBrk="1" fontAlgn="base" latinLnBrk="0" hangingPunct="1">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400" b="0" i="0" u="none" strike="noStrike" cap="none" normalizeH="0" baseline="0">
                          <a:ln>
                            <a:noFill/>
                          </a:ln>
                          <a:solidFill>
                            <a:srgbClr val="34473D"/>
                          </a:solidFill>
                          <a:effectLst/>
                          <a:latin typeface="Cambria" panose="02040503050406030204" pitchFamily="18" charset="0"/>
                          <a:ea typeface="Microsoft YaHei" panose="020B0503020204020204" pitchFamily="34" charset="-122"/>
                        </a:rPr>
                        <a:t>Reducir las pérdidas de nutrientes en al menos un 50% y asegurar que no se deteriore el suelo; esto reducirá el uso de fertilizantes en al menos un 20 % </a:t>
                      </a:r>
                    </a:p>
                  </a:txBody>
                  <a:tcP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endParaRPr kumimoji="0" lang="en-US" altLang="es-ES" sz="1400" b="0" i="0" u="none" strike="noStrike" cap="none" normalizeH="0" baseline="0">
                        <a:ln>
                          <a:noFill/>
                        </a:ln>
                        <a:solidFill>
                          <a:srgbClr val="34473D"/>
                        </a:solidFill>
                        <a:effectLst/>
                        <a:latin typeface="Cambria" panose="02040503050406030204" pitchFamily="18" charset="0"/>
                        <a:ea typeface="Microsoft YaHei" panose="020B0503020204020204" pitchFamily="34" charset="-122"/>
                      </a:endParaRPr>
                    </a:p>
                    <a:p>
                      <a:pPr marL="0" marR="0" lvl="0" indent="0" algn="ctr" defTabSz="449263" rtl="0" eaLnBrk="1" fontAlgn="base" latinLnBrk="0" hangingPunct="1">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400" b="0" i="0" u="none" strike="noStrike" cap="none" normalizeH="0" baseline="0">
                          <a:ln>
                            <a:noFill/>
                          </a:ln>
                          <a:solidFill>
                            <a:srgbClr val="34473D"/>
                          </a:solidFill>
                          <a:effectLst/>
                          <a:latin typeface="Cambria" panose="02040503050406030204" pitchFamily="18" charset="0"/>
                          <a:ea typeface="Microsoft YaHei" panose="020B0503020204020204" pitchFamily="34" charset="-122"/>
                        </a:rPr>
                        <a:t>Reducir las ventas de los antimicrobianos para animales de granja y acuicultura un 50%</a:t>
                      </a:r>
                    </a:p>
                  </a:txBody>
                  <a:tcP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75000"/>
                        </a:lnSpc>
                        <a:spcBef>
                          <a:spcPts val="1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00"/>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endParaRPr kumimoji="0" lang="en-US" altLang="es-ES" sz="1400" b="0" i="0" u="none" strike="noStrike" cap="none" normalizeH="0" baseline="0">
                        <a:ln>
                          <a:noFill/>
                        </a:ln>
                        <a:solidFill>
                          <a:srgbClr val="34473D"/>
                        </a:solidFill>
                        <a:effectLst/>
                        <a:latin typeface="Cambria" panose="02040503050406030204" pitchFamily="18" charset="0"/>
                        <a:ea typeface="Microsoft YaHei" panose="020B0503020204020204" pitchFamily="34" charset="-122"/>
                      </a:endParaRPr>
                    </a:p>
                    <a:p>
                      <a:pPr marL="0" marR="0" lvl="0" indent="0" algn="ctr" defTabSz="449263" rtl="0" eaLnBrk="1" fontAlgn="base" latinLnBrk="0" hangingPunct="1">
                        <a:lnSpc>
                          <a:spcPct val="96000"/>
                        </a:lnSpc>
                        <a:spcBef>
                          <a:spcPts val="25"/>
                        </a:spcBef>
                        <a:spcAft>
                          <a:spcPts val="25"/>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pPr>
                      <a:r>
                        <a:rPr kumimoji="0" lang="en-US" altLang="es-ES" sz="1400" b="0" i="0" u="none" strike="noStrike" cap="none" normalizeH="0" baseline="0">
                          <a:ln>
                            <a:noFill/>
                          </a:ln>
                          <a:solidFill>
                            <a:srgbClr val="34473D"/>
                          </a:solidFill>
                          <a:effectLst/>
                          <a:latin typeface="Cambria" panose="02040503050406030204" pitchFamily="18" charset="0"/>
                          <a:ea typeface="Microsoft YaHei" panose="020B0503020204020204" pitchFamily="34" charset="-122"/>
                        </a:rPr>
                        <a:t>Lograr que al menos un 25% de las tierras agrícolas de la UE estén destinadas a la agricultura orgánica, así como un aumento significativo de la acuicultura orgánica</a:t>
                      </a:r>
                    </a:p>
                  </a:txBody>
                  <a:tcP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3029345"/>
                  </a:ext>
                </a:extLst>
              </a:tr>
            </a:tbl>
          </a:graphicData>
        </a:graphic>
      </p:graphicFrame>
      <p:pic>
        <p:nvPicPr>
          <p:cNvPr id="10273" name="Picture 33">
            <a:extLst>
              <a:ext uri="{FF2B5EF4-FFF2-40B4-BE49-F238E27FC236}">
                <a16:creationId xmlns:a16="http://schemas.microsoft.com/office/drawing/2014/main" id="{514CA4CB-CF46-10FA-2E62-1DA875DBF7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7160" r="53224"/>
          <a:stretch>
            <a:fillRect/>
          </a:stretch>
        </p:blipFill>
        <p:spPr bwMode="auto">
          <a:xfrm>
            <a:off x="558800" y="2603500"/>
            <a:ext cx="2355850" cy="1651000"/>
          </a:xfrm>
          <a:prstGeom prst="rect">
            <a:avLst/>
          </a:prstGeom>
          <a:noFill/>
          <a:ln>
            <a:noFill/>
          </a:ln>
          <a:effectLst/>
          <a:extLst>
            <a:ext uri="{909E8E84-426E-40DD-AFC4-6F175D3DCCD1}">
              <a14:hiddenFill xmlns:a14="http://schemas.microsoft.com/office/drawing/2010/main">
                <a:blipFill dpi="0" rotWithShape="0">
                  <a:blip/>
                  <a:srcRect l="17160" r="53224"/>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74" name="Picture 34">
            <a:extLst>
              <a:ext uri="{FF2B5EF4-FFF2-40B4-BE49-F238E27FC236}">
                <a16:creationId xmlns:a16="http://schemas.microsoft.com/office/drawing/2014/main" id="{436B2D0A-1354-0971-995F-DBD3195B80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1700" y="2511425"/>
            <a:ext cx="2368550" cy="1835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75" name="Picture 35">
            <a:extLst>
              <a:ext uri="{FF2B5EF4-FFF2-40B4-BE49-F238E27FC236}">
                <a16:creationId xmlns:a16="http://schemas.microsoft.com/office/drawing/2014/main" id="{CF73D951-D0B8-BCCA-6831-136AB02917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7300" y="2600325"/>
            <a:ext cx="2482850" cy="1655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76" name="Picture 36">
            <a:extLst>
              <a:ext uri="{FF2B5EF4-FFF2-40B4-BE49-F238E27FC236}">
                <a16:creationId xmlns:a16="http://schemas.microsoft.com/office/drawing/2014/main" id="{309556A1-2C69-B0B2-E7EC-3389046F34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2325" r="58899"/>
          <a:stretch>
            <a:fillRect/>
          </a:stretch>
        </p:blipFill>
        <p:spPr bwMode="auto">
          <a:xfrm>
            <a:off x="9070975" y="2600325"/>
            <a:ext cx="2806700" cy="1655763"/>
          </a:xfrm>
          <a:prstGeom prst="rect">
            <a:avLst/>
          </a:prstGeom>
          <a:noFill/>
          <a:ln>
            <a:noFill/>
          </a:ln>
          <a:effectLst/>
          <a:extLst>
            <a:ext uri="{909E8E84-426E-40DD-AFC4-6F175D3DCCD1}">
              <a14:hiddenFill xmlns:a14="http://schemas.microsoft.com/office/drawing/2010/main">
                <a:blipFill dpi="0" rotWithShape="0">
                  <a:blip/>
                  <a:srcRect l="22325" r="58899"/>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287CE06-6306-851F-D19B-3A3EE161DCF9}"/>
              </a:ext>
            </a:extLst>
          </p:cNvPr>
          <p:cNvPicPr>
            <a:picLocks noChangeAspect="1"/>
          </p:cNvPicPr>
          <p:nvPr/>
        </p:nvPicPr>
        <p:blipFill>
          <a:blip r:embed="rId2" cstate="print"/>
          <a:stretch>
            <a:fillRect/>
          </a:stretch>
        </p:blipFill>
        <p:spPr>
          <a:xfrm>
            <a:off x="1037132" y="310597"/>
            <a:ext cx="10119323" cy="5638683"/>
          </a:xfrm>
          <a:prstGeom prst="rect">
            <a:avLst/>
          </a:prstGeom>
        </p:spPr>
      </p:pic>
    </p:spTree>
    <p:extLst>
      <p:ext uri="{BB962C8B-B14F-4D97-AF65-F5344CB8AC3E}">
        <p14:creationId xmlns:p14="http://schemas.microsoft.com/office/powerpoint/2010/main" val="3787384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AF4F73F8-37AF-9127-EE65-4F7001A94E08}"/>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4800">
                <a:solidFill>
                  <a:srgbClr val="404040"/>
                </a:solidFill>
                <a:latin typeface="Cambria" panose="02040503050406030204" pitchFamily="18" charset="0"/>
              </a:rPr>
              <a:t>Beneficios para los Agricultores</a:t>
            </a:r>
          </a:p>
        </p:txBody>
      </p:sp>
      <p:sp>
        <p:nvSpPr>
          <p:cNvPr id="12290" name="Text Box 2">
            <a:extLst>
              <a:ext uri="{FF2B5EF4-FFF2-40B4-BE49-F238E27FC236}">
                <a16:creationId xmlns:a16="http://schemas.microsoft.com/office/drawing/2014/main" id="{A04315EF-0423-27BD-85AB-7276C6744EBB}"/>
              </a:ext>
            </a:extLst>
          </p:cNvPr>
          <p:cNvSpPr txBox="1">
            <a:spLocks noChangeArrowheads="1"/>
          </p:cNvSpPr>
          <p:nvPr/>
        </p:nvSpPr>
        <p:spPr bwMode="auto">
          <a:xfrm>
            <a:off x="1096963" y="1772816"/>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marL="677863" indent="-46196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lvl="1" hangingPunct="1">
              <a:lnSpc>
                <a:spcPct val="150000"/>
              </a:lnSpc>
              <a:buClr>
                <a:srgbClr val="99CB38"/>
              </a:buClr>
              <a:buFont typeface="Wingdings" panose="05000000000000000000" pitchFamily="2" charset="2"/>
              <a:buChar char=""/>
            </a:pPr>
            <a:r>
              <a:rPr lang="es-ES" altLang="es-ES" dirty="0">
                <a:solidFill>
                  <a:srgbClr val="404040"/>
                </a:solidFill>
                <a:latin typeface="Cambria" panose="02040503050406030204" pitchFamily="18" charset="0"/>
              </a:rPr>
              <a:t>Ayudar a hacer la transición hacia prácticas sostenibles</a:t>
            </a:r>
          </a:p>
          <a:p>
            <a:pPr lvl="1" hangingPunct="1">
              <a:lnSpc>
                <a:spcPct val="150000"/>
              </a:lnSpc>
              <a:buClr>
                <a:srgbClr val="99CB38"/>
              </a:buClr>
              <a:buFont typeface="Wingdings" panose="05000000000000000000" pitchFamily="2" charset="2"/>
              <a:buChar char=""/>
            </a:pPr>
            <a:r>
              <a:rPr lang="es-ES" altLang="es-ES" dirty="0">
                <a:solidFill>
                  <a:srgbClr val="404040"/>
                </a:solidFill>
                <a:latin typeface="Cambria" panose="02040503050406030204" pitchFamily="18" charset="0"/>
              </a:rPr>
              <a:t>Una cadena de suministro de alimentos justa con precios justos y resiliente ante las fluctuaciones</a:t>
            </a:r>
          </a:p>
          <a:p>
            <a:pPr lvl="1" hangingPunct="1">
              <a:lnSpc>
                <a:spcPct val="150000"/>
              </a:lnSpc>
              <a:buClr>
                <a:srgbClr val="99CB38"/>
              </a:buClr>
              <a:buFont typeface="Wingdings" panose="05000000000000000000" pitchFamily="2" charset="2"/>
              <a:buChar char=""/>
            </a:pPr>
            <a:r>
              <a:rPr lang="es-ES" altLang="es-ES" dirty="0">
                <a:solidFill>
                  <a:srgbClr val="404040"/>
                </a:solidFill>
                <a:latin typeface="Cambria" panose="02040503050406030204" pitchFamily="18" charset="0"/>
              </a:rPr>
              <a:t>Menos pérdidas postcosecha debido a una cadena de suministro más corta</a:t>
            </a:r>
          </a:p>
          <a:p>
            <a:pPr lvl="1" hangingPunct="1">
              <a:lnSpc>
                <a:spcPct val="150000"/>
              </a:lnSpc>
              <a:buClr>
                <a:srgbClr val="99CB38"/>
              </a:buClr>
              <a:buFont typeface="Wingdings" panose="05000000000000000000" pitchFamily="2" charset="2"/>
              <a:buChar char=""/>
            </a:pPr>
            <a:r>
              <a:rPr lang="es-ES" altLang="es-ES" dirty="0">
                <a:solidFill>
                  <a:srgbClr val="404040"/>
                </a:solidFill>
                <a:latin typeface="Cambria" panose="02040503050406030204" pitchFamily="18" charset="0"/>
              </a:rPr>
              <a:t>Mejor trazabilidad y controles de calidad</a:t>
            </a:r>
          </a:p>
          <a:p>
            <a:pPr lvl="1" hangingPunct="1">
              <a:lnSpc>
                <a:spcPct val="150000"/>
              </a:lnSpc>
              <a:buClr>
                <a:srgbClr val="99CB38"/>
              </a:buClr>
              <a:buFont typeface="Wingdings" panose="05000000000000000000" pitchFamily="2" charset="2"/>
              <a:buChar char=""/>
            </a:pPr>
            <a:r>
              <a:rPr lang="es-ES" altLang="es-ES" dirty="0">
                <a:solidFill>
                  <a:srgbClr val="404040"/>
                </a:solidFill>
                <a:latin typeface="Cambria" panose="02040503050406030204" pitchFamily="18" charset="0"/>
              </a:rPr>
              <a:t>Mejor resiliencia de los cultivos</a:t>
            </a:r>
          </a:p>
          <a:p>
            <a:pPr lvl="1" hangingPunct="1">
              <a:lnSpc>
                <a:spcPct val="150000"/>
              </a:lnSpc>
              <a:buClr>
                <a:srgbClr val="99CB38"/>
              </a:buClr>
              <a:buFont typeface="Wingdings" panose="05000000000000000000" pitchFamily="2" charset="2"/>
              <a:buChar char=""/>
            </a:pPr>
            <a:r>
              <a:rPr lang="es-ES" altLang="es-ES" dirty="0">
                <a:solidFill>
                  <a:srgbClr val="404040"/>
                </a:solidFill>
                <a:latin typeface="Cambria" panose="02040503050406030204" pitchFamily="18" charset="0"/>
              </a:rPr>
              <a:t>Flujos de ingresos diversificados (agroturismo, subproductos, productos de valor añadido, etc.) y menor coste de producción</a:t>
            </a:r>
          </a:p>
          <a:p>
            <a:pPr lvl="1" hangingPunct="1">
              <a:lnSpc>
                <a:spcPct val="150000"/>
              </a:lnSpc>
              <a:buClr>
                <a:srgbClr val="99CB38"/>
              </a:buClr>
              <a:buFont typeface="Wingdings" panose="05000000000000000000" pitchFamily="2" charset="2"/>
              <a:buChar char=""/>
            </a:pPr>
            <a:r>
              <a:rPr lang="es-ES" altLang="es-ES" dirty="0">
                <a:solidFill>
                  <a:srgbClr val="404040"/>
                </a:solidFill>
                <a:latin typeface="Cambria" panose="02040503050406030204" pitchFamily="18" charset="0"/>
              </a:rPr>
              <a:t>Acceso a información y tecnología para respaldar decisiones fundamentadas y mejorar la productividad de los cultivos </a:t>
            </a:r>
          </a:p>
          <a:p>
            <a:pPr lvl="1" hangingPunct="1">
              <a:lnSpc>
                <a:spcPct val="150000"/>
              </a:lnSpc>
              <a:buClr>
                <a:srgbClr val="99CB38"/>
              </a:buClr>
              <a:buFont typeface="Wingdings" panose="05000000000000000000" pitchFamily="2" charset="2"/>
              <a:buChar char=""/>
            </a:pPr>
            <a:r>
              <a:rPr lang="es-ES" altLang="es-ES" dirty="0">
                <a:solidFill>
                  <a:srgbClr val="404040"/>
                </a:solidFill>
                <a:latin typeface="Cambria" panose="02040503050406030204" pitchFamily="18" charset="0"/>
              </a:rPr>
              <a:t>Nuevos mercados globales y oportunidades de negocio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3679</TotalTime>
  <Words>1340</Words>
  <Application>Microsoft Office PowerPoint</Application>
  <PresentationFormat>Personalizado</PresentationFormat>
  <Paragraphs>145</Paragraphs>
  <Slides>15</Slides>
  <Notes>13</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15</vt:i4>
      </vt:variant>
    </vt:vector>
  </HeadingPairs>
  <TitlesOfParts>
    <vt:vector size="26" baseType="lpstr">
      <vt:lpstr>Arial</vt:lpstr>
      <vt:lpstr>Asap</vt:lpstr>
      <vt:lpstr>Bahnschrift SemiLight</vt:lpstr>
      <vt:lpstr>Calibri</vt:lpstr>
      <vt:lpstr>Calibri Light</vt:lpstr>
      <vt:lpstr>Cambria</vt:lpstr>
      <vt:lpstr>DejaVuSans-Bold</vt:lpstr>
      <vt:lpstr>Times New Roman</vt:lpstr>
      <vt:lpstr>Wingdings</vt:lpstr>
      <vt:lpstr>Tema de Office</vt:lpstr>
      <vt:lpstr>Retrospect</vt:lpstr>
      <vt:lpstr> </vt:lpstr>
      <vt:lpstr>Estrategia ‘Del Campo a la Mesa’ de la UE</vt:lpstr>
      <vt:lpstr>Presentación de PowerPoint</vt:lpstr>
      <vt:lpstr>Estrategia ‘Del Campo a la Mesa’  de la UE</vt:lpstr>
      <vt:lpstr>Del Campo a la Mesa: Metas</vt:lpstr>
      <vt:lpstr>Del Campo a la Mesa:  Resolviendo Problemas</vt:lpstr>
      <vt:lpstr>Objetivos para el 2030</vt:lpstr>
      <vt:lpstr>Presentación de PowerPoint</vt:lpstr>
      <vt:lpstr>Beneficios para los Agricultores</vt:lpstr>
      <vt:lpstr>Consumo Sostenible de Alimentos </vt:lpstr>
      <vt:lpstr>Consumo Sostenible de Comida </vt:lpstr>
      <vt:lpstr>Información Transparente y Etiquetado</vt:lpstr>
      <vt:lpstr>Información Trasparente y Etiquetado</vt:lpstr>
      <vt:lpstr>Contribución de los Agricultores</vt:lpstr>
      <vt:lpstr>Contribución de los Agricultores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Navarro Pedreño, Jose</cp:lastModifiedBy>
  <cp:revision>83</cp:revision>
  <cp:lastPrinted>1601-01-01T00:00:00Z</cp:lastPrinted>
  <dcterms:created xsi:type="dcterms:W3CDTF">2018-11-05T13:13:47Z</dcterms:created>
  <dcterms:modified xsi:type="dcterms:W3CDTF">2024-01-23T10:55:09Z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Notes">
    <vt:r8>7</vt:r8>
  </property>
  <property fmtid="{D5CDD505-2E9C-101B-9397-08002B2CF9AE}" pid="4" name="PresentationFormat">
    <vt:lpwstr>Widescreen</vt:lpwstr>
  </property>
  <property fmtid="{D5CDD505-2E9C-101B-9397-08002B2CF9AE}" pid="5" name="Slides">
    <vt:r8>15</vt:r8>
  </property>
</Properties>
</file>